
<file path=[Content_Types].xml><?xml version="1.0" encoding="utf-8"?>
<Types xmlns="http://schemas.openxmlformats.org/package/2006/content-types">
  <Default Extension="png" ContentType="image/png"/>
  <Default Extension="tmp" ContentType="image/png"/>
  <Default Extension="jpeg" ContentType="image/jpeg"/>
  <Default Extension="wmf" ContentType="image/x-w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media/image10.jpg" ContentType="image/jpg"/>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91" r:id="rId4"/>
  </p:sldMasterIdLst>
  <p:notesMasterIdLst>
    <p:notesMasterId r:id="rId51"/>
  </p:notesMasterIdLst>
  <p:handoutMasterIdLst>
    <p:handoutMasterId r:id="rId52"/>
  </p:handoutMasterIdLst>
  <p:sldIdLst>
    <p:sldId id="449" r:id="rId5"/>
    <p:sldId id="442" r:id="rId6"/>
    <p:sldId id="425" r:id="rId7"/>
    <p:sldId id="434" r:id="rId8"/>
    <p:sldId id="426" r:id="rId9"/>
    <p:sldId id="451" r:id="rId10"/>
    <p:sldId id="463" r:id="rId11"/>
    <p:sldId id="437" r:id="rId12"/>
    <p:sldId id="438" r:id="rId13"/>
    <p:sldId id="439" r:id="rId14"/>
    <p:sldId id="440" r:id="rId15"/>
    <p:sldId id="446" r:id="rId16"/>
    <p:sldId id="485" r:id="rId17"/>
    <p:sldId id="486" r:id="rId18"/>
    <p:sldId id="464" r:id="rId19"/>
    <p:sldId id="465" r:id="rId20"/>
    <p:sldId id="466" r:id="rId21"/>
    <p:sldId id="467" r:id="rId22"/>
    <p:sldId id="468" r:id="rId23"/>
    <p:sldId id="469" r:id="rId24"/>
    <p:sldId id="470" r:id="rId25"/>
    <p:sldId id="471" r:id="rId26"/>
    <p:sldId id="472" r:id="rId27"/>
    <p:sldId id="473" r:id="rId28"/>
    <p:sldId id="474" r:id="rId29"/>
    <p:sldId id="475" r:id="rId30"/>
    <p:sldId id="476" r:id="rId31"/>
    <p:sldId id="487" r:id="rId32"/>
    <p:sldId id="477" r:id="rId33"/>
    <p:sldId id="478" r:id="rId34"/>
    <p:sldId id="479" r:id="rId35"/>
    <p:sldId id="480" r:id="rId36"/>
    <p:sldId id="481" r:id="rId37"/>
    <p:sldId id="482" r:id="rId38"/>
    <p:sldId id="483" r:id="rId39"/>
    <p:sldId id="484" r:id="rId40"/>
    <p:sldId id="457" r:id="rId41"/>
    <p:sldId id="456" r:id="rId42"/>
    <p:sldId id="436" r:id="rId43"/>
    <p:sldId id="444" r:id="rId44"/>
    <p:sldId id="445" r:id="rId45"/>
    <p:sldId id="458" r:id="rId46"/>
    <p:sldId id="459" r:id="rId47"/>
    <p:sldId id="460" r:id="rId48"/>
    <p:sldId id="461" r:id="rId49"/>
    <p:sldId id="462" r:id="rId50"/>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20" autoAdjust="0"/>
    <p:restoredTop sz="73609" autoAdjust="0"/>
  </p:normalViewPr>
  <p:slideViewPr>
    <p:cSldViewPr snapToGrid="0">
      <p:cViewPr varScale="1">
        <p:scale>
          <a:sx n="97" d="100"/>
          <a:sy n="97" d="100"/>
        </p:scale>
        <p:origin x="1146" y="90"/>
      </p:cViewPr>
      <p:guideLst>
        <p:guide orient="horz" pos="2160"/>
        <p:guide pos="3840"/>
      </p:guideLst>
    </p:cSldViewPr>
  </p:slideViewPr>
  <p:notesTextViewPr>
    <p:cViewPr>
      <p:scale>
        <a:sx n="3" d="2"/>
        <a:sy n="3" d="2"/>
      </p:scale>
      <p:origin x="0" y="0"/>
    </p:cViewPr>
  </p:notesTextViewPr>
  <p:sorterViewPr>
    <p:cViewPr>
      <p:scale>
        <a:sx n="80" d="100"/>
        <a:sy n="80" d="100"/>
      </p:scale>
      <p:origin x="0" y="-6708"/>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notesMaster" Target="notesMasters/notesMaster1.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0A6AB6EA-D8E6-4891-9A22-A2F807D3AF83}" type="datetimeFigureOut">
              <a:rPr lang="en-US" smtClean="0"/>
              <a:t>5/23/2016</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D770688C-2451-4D56-8642-12EED95B71EF}" type="slidenum">
              <a:rPr lang="en-US" smtClean="0"/>
              <a:t>‹#›</a:t>
            </a:fld>
            <a:endParaRPr lang="en-US" dirty="0"/>
          </a:p>
        </p:txBody>
      </p:sp>
    </p:spTree>
    <p:extLst>
      <p:ext uri="{BB962C8B-B14F-4D97-AF65-F5344CB8AC3E}">
        <p14:creationId xmlns:p14="http://schemas.microsoft.com/office/powerpoint/2010/main" val="338127245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0429BB7-0920-45A7-A492-958B3DEA68E4}" type="datetimeFigureOut">
              <a:rPr lang="en-US" smtClean="0"/>
              <a:t>5/23/2016</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4743F1E3-71E9-4C9D-979A-507005575817}" type="slidenum">
              <a:rPr lang="en-US" smtClean="0"/>
              <a:t>‹#›</a:t>
            </a:fld>
            <a:endParaRPr lang="en-US" dirty="0"/>
          </a:p>
        </p:txBody>
      </p:sp>
    </p:spTree>
    <p:extLst>
      <p:ext uri="{BB962C8B-B14F-4D97-AF65-F5344CB8AC3E}">
        <p14:creationId xmlns:p14="http://schemas.microsoft.com/office/powerpoint/2010/main" val="306300589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F96B1D5F-6699-584C-9B5C-73B0144C9DEE}" type="slidenum">
              <a:rPr lang="en-US" smtClean="0"/>
              <a:pPr/>
              <a:t>1</a:t>
            </a:fld>
            <a:endParaRPr lang="en-US" dirty="0"/>
          </a:p>
        </p:txBody>
      </p:sp>
    </p:spTree>
    <p:extLst>
      <p:ext uri="{BB962C8B-B14F-4D97-AF65-F5344CB8AC3E}">
        <p14:creationId xmlns:p14="http://schemas.microsoft.com/office/powerpoint/2010/main" val="8306339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43F1E3-71E9-4C9D-979A-507005575817}" type="slidenum">
              <a:rPr lang="en-US" smtClean="0"/>
              <a:t>31</a:t>
            </a:fld>
            <a:endParaRPr lang="en-US" dirty="0"/>
          </a:p>
        </p:txBody>
      </p:sp>
    </p:spTree>
    <p:extLst>
      <p:ext uri="{BB962C8B-B14F-4D97-AF65-F5344CB8AC3E}">
        <p14:creationId xmlns:p14="http://schemas.microsoft.com/office/powerpoint/2010/main" val="3564360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43F1E3-71E9-4C9D-979A-507005575817}" type="slidenum">
              <a:rPr lang="en-US" smtClean="0"/>
              <a:t>36</a:t>
            </a:fld>
            <a:endParaRPr lang="en-US" dirty="0"/>
          </a:p>
        </p:txBody>
      </p:sp>
    </p:spTree>
    <p:extLst>
      <p:ext uri="{BB962C8B-B14F-4D97-AF65-F5344CB8AC3E}">
        <p14:creationId xmlns:p14="http://schemas.microsoft.com/office/powerpoint/2010/main" val="25718618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9FAE86F9-44C1-44ED-9925-B9CB027B9C08}" type="slidenum">
              <a:rPr lang="en-US" smtClean="0">
                <a:solidFill>
                  <a:prstClr val="black"/>
                </a:solidFill>
              </a:rPr>
              <a:pPr/>
              <a:t>37</a:t>
            </a:fld>
            <a:endParaRPr lang="en-US">
              <a:solidFill>
                <a:prstClr val="black"/>
              </a:solidFill>
            </a:endParaRPr>
          </a:p>
        </p:txBody>
      </p:sp>
    </p:spTree>
    <p:extLst>
      <p:ext uri="{BB962C8B-B14F-4D97-AF65-F5344CB8AC3E}">
        <p14:creationId xmlns:p14="http://schemas.microsoft.com/office/powerpoint/2010/main" val="13152333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ffectLst/>
              </a:rPr>
              <a:t>Guidance for Districts with Priority and Focus Schools to assist schools and their districts to (a) examine ways they can most effectively increase educator capacity and improve student achievement; (b) use the Indistar® action-planning tool to assess, create, implement, monitor, and revise their Student and School Success Action Plans; and (c) utilize Indistar® to integrate their Title I Schoolwide Plan with their Student and School Success Action Plan.</a:t>
            </a:r>
            <a:endParaRPr lang="en-US" baseline="0" dirty="0" smtClean="0">
              <a:solidFill>
                <a:srgbClr val="FF0000"/>
              </a:solidFill>
            </a:endParaRPr>
          </a:p>
          <a:p>
            <a:endParaRPr lang="en-US" dirty="0"/>
          </a:p>
        </p:txBody>
      </p:sp>
      <p:sp>
        <p:nvSpPr>
          <p:cNvPr id="4" name="Slide Number Placeholder 3"/>
          <p:cNvSpPr>
            <a:spLocks noGrp="1"/>
          </p:cNvSpPr>
          <p:nvPr>
            <p:ph type="sldNum" sz="quarter" idx="10"/>
          </p:nvPr>
        </p:nvSpPr>
        <p:spPr/>
        <p:txBody>
          <a:bodyPr/>
          <a:lstStyle/>
          <a:p>
            <a:fld id="{9FAE86F9-44C1-44ED-9925-B9CB027B9C08}" type="slidenum">
              <a:rPr lang="en-US" smtClean="0">
                <a:solidFill>
                  <a:prstClr val="black"/>
                </a:solidFill>
              </a:rPr>
              <a:pPr/>
              <a:t>38</a:t>
            </a:fld>
            <a:endParaRPr lang="en-US">
              <a:solidFill>
                <a:prstClr val="black"/>
              </a:solidFill>
            </a:endParaRPr>
          </a:p>
        </p:txBody>
      </p:sp>
    </p:spTree>
    <p:extLst>
      <p:ext uri="{BB962C8B-B14F-4D97-AF65-F5344CB8AC3E}">
        <p14:creationId xmlns:p14="http://schemas.microsoft.com/office/powerpoint/2010/main" val="10649496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1" dirty="0" smtClean="0"/>
              <a:t>We have the following in place:</a:t>
            </a:r>
          </a:p>
          <a:p>
            <a:pPr lvl="1">
              <a:buFont typeface="Wingdings" panose="05000000000000000000" pitchFamily="2" charset="2"/>
              <a:buChar char="Ø"/>
            </a:pPr>
            <a:r>
              <a:rPr lang="en-US" sz="1600" dirty="0" smtClean="0"/>
              <a:t>Success Coaches (Leadership and Instructional) provide support to individual schools based on the unique needs of students and staff</a:t>
            </a:r>
          </a:p>
          <a:p>
            <a:pPr lvl="2"/>
            <a:r>
              <a:rPr lang="en-US" dirty="0" smtClean="0"/>
              <a:t>Leadership Coaches: 1:1 Support to Principals to improve overall student achievement</a:t>
            </a:r>
          </a:p>
          <a:p>
            <a:pPr lvl="2"/>
            <a:r>
              <a:rPr lang="en-US" dirty="0" smtClean="0"/>
              <a:t>Instructional Coaches: Professional Learning and Technical Assistance to school staff</a:t>
            </a:r>
          </a:p>
          <a:p>
            <a:pPr lvl="1">
              <a:buFont typeface="Wingdings" panose="05000000000000000000" pitchFamily="2" charset="2"/>
              <a:buChar char="Ø"/>
            </a:pPr>
            <a:r>
              <a:rPr lang="en-US" sz="1600" dirty="0" smtClean="0"/>
              <a:t>Multi Tiered Systems of Support (MTSS) – Our Office and OSPI</a:t>
            </a:r>
          </a:p>
          <a:p>
            <a:pPr lvl="1">
              <a:buFont typeface="Wingdings" panose="05000000000000000000" pitchFamily="2" charset="2"/>
              <a:buChar char="Ø"/>
            </a:pPr>
            <a:r>
              <a:rPr lang="en-US" sz="1600" dirty="0" smtClean="0"/>
              <a:t>Training Model for Success Coaches</a:t>
            </a:r>
          </a:p>
          <a:p>
            <a:pPr lvl="1">
              <a:buFont typeface="Wingdings" panose="05000000000000000000" pitchFamily="2" charset="2"/>
              <a:buChar char="Ø"/>
            </a:pPr>
            <a:r>
              <a:rPr lang="en-US" sz="1600" dirty="0" smtClean="0"/>
              <a:t>Service Delivery and Accountability System</a:t>
            </a:r>
          </a:p>
          <a:p>
            <a:r>
              <a:rPr lang="en-US" sz="1800" b="1" dirty="0" smtClean="0"/>
              <a:t>We are working on:</a:t>
            </a:r>
          </a:p>
          <a:p>
            <a:pPr lvl="1">
              <a:buFont typeface="Wingdings" panose="05000000000000000000" pitchFamily="2" charset="2"/>
              <a:buChar char="Ø"/>
            </a:pPr>
            <a:r>
              <a:rPr lang="en-US" sz="1600" dirty="0" smtClean="0"/>
              <a:t>Data analysis, focused on deep level of disaggregation</a:t>
            </a:r>
          </a:p>
          <a:p>
            <a:pPr lvl="1">
              <a:buFont typeface="Wingdings" panose="05000000000000000000" pitchFamily="2" charset="2"/>
              <a:buChar char="Ø"/>
            </a:pPr>
            <a:r>
              <a:rPr lang="en-US" sz="1600" dirty="0" smtClean="0"/>
              <a:t>Integrating our efforts with other divisions in OSPI and Regional ESDs</a:t>
            </a:r>
          </a:p>
          <a:p>
            <a:pPr lvl="1">
              <a:buFont typeface="Wingdings" panose="05000000000000000000" pitchFamily="2" charset="2"/>
              <a:buChar char="Ø"/>
            </a:pPr>
            <a:r>
              <a:rPr lang="en-US" sz="1600" dirty="0" smtClean="0"/>
              <a:t>Increase Parent/Family engagement in turnaround efforts</a:t>
            </a:r>
          </a:p>
          <a:p>
            <a:pPr lvl="1">
              <a:buFont typeface="Wingdings" panose="05000000000000000000" pitchFamily="2" charset="2"/>
              <a:buChar char="Ø"/>
            </a:pPr>
            <a:r>
              <a:rPr lang="en-US" sz="1600" dirty="0" smtClean="0"/>
              <a:t>Use data to surface inequitable outcomes</a:t>
            </a:r>
          </a:p>
          <a:p>
            <a:pPr lvl="1">
              <a:buFont typeface="Wingdings" panose="05000000000000000000" pitchFamily="2" charset="2"/>
              <a:buChar char="Ø"/>
            </a:pPr>
            <a:r>
              <a:rPr lang="en-US" sz="1600" dirty="0" smtClean="0"/>
              <a:t>Engage partners in our action-planning efforts at state and local levels</a:t>
            </a:r>
          </a:p>
          <a:p>
            <a:endParaRPr lang="en-US" dirty="0"/>
          </a:p>
        </p:txBody>
      </p:sp>
      <p:sp>
        <p:nvSpPr>
          <p:cNvPr id="4" name="Slide Number Placeholder 3"/>
          <p:cNvSpPr>
            <a:spLocks noGrp="1"/>
          </p:cNvSpPr>
          <p:nvPr>
            <p:ph type="sldNum" sz="quarter" idx="10"/>
          </p:nvPr>
        </p:nvSpPr>
        <p:spPr/>
        <p:txBody>
          <a:bodyPr/>
          <a:lstStyle/>
          <a:p>
            <a:fld id="{4743F1E3-71E9-4C9D-979A-507005575817}" type="slidenum">
              <a:rPr lang="en-US" smtClean="0"/>
              <a:t>39</a:t>
            </a:fld>
            <a:endParaRPr lang="en-US" dirty="0"/>
          </a:p>
        </p:txBody>
      </p:sp>
    </p:spTree>
    <p:extLst>
      <p:ext uri="{BB962C8B-B14F-4D97-AF65-F5344CB8AC3E}">
        <p14:creationId xmlns:p14="http://schemas.microsoft.com/office/powerpoint/2010/main" val="23323310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FAE86F9-44C1-44ED-9925-B9CB027B9C08}" type="slidenum">
              <a:rPr lang="en-US" smtClean="0"/>
              <a:t>42</a:t>
            </a:fld>
            <a:endParaRPr lang="en-US"/>
          </a:p>
        </p:txBody>
      </p:sp>
    </p:spTree>
    <p:extLst>
      <p:ext uri="{BB962C8B-B14F-4D97-AF65-F5344CB8AC3E}">
        <p14:creationId xmlns:p14="http://schemas.microsoft.com/office/powerpoint/2010/main" val="41968685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a:buFont typeface="Arial" panose="020B0604020202020204" pitchFamily="34" charset="0"/>
              <a:buNone/>
            </a:pPr>
            <a:r>
              <a:rPr lang="en-US" sz="1200" dirty="0" smtClean="0">
                <a:solidFill>
                  <a:schemeClr val="tx1"/>
                </a:solidFill>
              </a:rPr>
              <a:t>The</a:t>
            </a:r>
            <a:r>
              <a:rPr lang="en-US" sz="1200" baseline="0" dirty="0" smtClean="0">
                <a:solidFill>
                  <a:schemeClr val="tx1"/>
                </a:solidFill>
              </a:rPr>
              <a:t> “All Schools” tier describes state and district/school actions for all schools and districts across Washington State. Similar to a multi-tiered system of supports, these actions are provided to and expected of the state and </a:t>
            </a:r>
            <a:r>
              <a:rPr lang="en-US" sz="1200" i="1" baseline="0" dirty="0" smtClean="0">
                <a:solidFill>
                  <a:schemeClr val="tx1"/>
                </a:solidFill>
              </a:rPr>
              <a:t>all</a:t>
            </a:r>
            <a:r>
              <a:rPr lang="en-US" sz="1200" baseline="0" dirty="0" smtClean="0">
                <a:solidFill>
                  <a:schemeClr val="tx1"/>
                </a:solidFill>
              </a:rPr>
              <a:t> of our schools and districts. These are similar to the “Core” that would be represented in the first level of a multi-tiered system of academic and social-emotional supports. </a:t>
            </a:r>
          </a:p>
          <a:p>
            <a:pPr marL="0" lvl="0" indent="0" algn="l">
              <a:buFont typeface="Arial" panose="020B0604020202020204" pitchFamily="34" charset="0"/>
              <a:buNone/>
            </a:pPr>
            <a:endParaRPr lang="en-US" sz="1200" baseline="0" dirty="0" smtClean="0">
              <a:solidFill>
                <a:schemeClr val="tx1"/>
              </a:solidFill>
            </a:endParaRPr>
          </a:p>
          <a:p>
            <a:pPr marL="0" marR="0" lvl="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sz="1200" baseline="0" dirty="0" smtClean="0">
                <a:solidFill>
                  <a:schemeClr val="tx1"/>
                </a:solidFill>
              </a:rPr>
              <a:t>Leaders at the state level, as well as at the district and school levels, are expected to engage in and provide these supports and services to build educator capacity and increase student learning.</a:t>
            </a:r>
          </a:p>
          <a:p>
            <a:pPr marL="0" lvl="0" indent="0" algn="l">
              <a:buFont typeface="Arial" panose="020B0604020202020204" pitchFamily="34" charset="0"/>
              <a:buNone/>
            </a:pPr>
            <a:endParaRPr lang="en-US" sz="1200" baseline="0" dirty="0" smtClean="0">
              <a:solidFill>
                <a:schemeClr val="tx1"/>
              </a:solidFill>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dirty="0" smtClean="0">
              <a:solidFill>
                <a:schemeClr val="tx1"/>
              </a:solidFill>
            </a:endParaRPr>
          </a:p>
          <a:p>
            <a:endParaRPr lang="en-US" dirty="0"/>
          </a:p>
        </p:txBody>
      </p:sp>
      <p:sp>
        <p:nvSpPr>
          <p:cNvPr id="4" name="Slide Number Placeholder 3"/>
          <p:cNvSpPr>
            <a:spLocks noGrp="1"/>
          </p:cNvSpPr>
          <p:nvPr>
            <p:ph type="sldNum" sz="quarter" idx="10"/>
          </p:nvPr>
        </p:nvSpPr>
        <p:spPr/>
        <p:txBody>
          <a:bodyPr/>
          <a:lstStyle/>
          <a:p>
            <a:pPr>
              <a:defRPr/>
            </a:pPr>
            <a:fld id="{143FDF3F-A8A6-42D3-A419-B773B0CAB559}" type="slidenum">
              <a:rPr lang="en-US" smtClean="0"/>
              <a:pPr>
                <a:defRPr/>
              </a:pPr>
              <a:t>43</a:t>
            </a:fld>
            <a:endParaRPr lang="en-US" dirty="0"/>
          </a:p>
        </p:txBody>
      </p:sp>
    </p:spTree>
    <p:extLst>
      <p:ext uri="{BB962C8B-B14F-4D97-AF65-F5344CB8AC3E}">
        <p14:creationId xmlns:p14="http://schemas.microsoft.com/office/powerpoint/2010/main" val="28786553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sz="1200" baseline="0" dirty="0" smtClean="0">
                <a:solidFill>
                  <a:schemeClr val="tx1"/>
                </a:solidFill>
              </a:rPr>
              <a:t>The second tier describes supports and services for “Priority, Focus, and School Improvement Grant Schools.” These schools engage in actions described in both the “All Schools” tier and this second tier. These schools receive direct service and supports through the Office of Student and School Success. </a:t>
            </a:r>
          </a:p>
          <a:p>
            <a:pPr marL="0" marR="0" lvl="1" indent="0" algn="l" defTabSz="914400" rtl="0" eaLnBrk="0" fontAlgn="base" latinLnBrk="0" hangingPunct="0">
              <a:lnSpc>
                <a:spcPct val="100000"/>
              </a:lnSpc>
              <a:spcBef>
                <a:spcPct val="30000"/>
              </a:spcBef>
              <a:spcAft>
                <a:spcPct val="0"/>
              </a:spcAft>
              <a:buClrTx/>
              <a:buSzTx/>
              <a:buFontTx/>
              <a:buNone/>
              <a:tabLst/>
              <a:defRPr/>
            </a:pPr>
            <a:endParaRPr lang="en-US" sz="1200" baseline="0" dirty="0" smtClean="0">
              <a:solidFill>
                <a:schemeClr val="tx1"/>
              </a:solidFill>
            </a:endParaRPr>
          </a:p>
          <a:p>
            <a:pPr marL="0" marR="0" lvl="1" indent="0" algn="l" defTabSz="914400" rtl="0" eaLnBrk="0" fontAlgn="base" latinLnBrk="0" hangingPunct="0">
              <a:lnSpc>
                <a:spcPct val="100000"/>
              </a:lnSpc>
              <a:spcBef>
                <a:spcPct val="30000"/>
              </a:spcBef>
              <a:spcAft>
                <a:spcPct val="0"/>
              </a:spcAft>
              <a:buClrTx/>
              <a:buSzTx/>
              <a:buFontTx/>
              <a:buNone/>
              <a:tabLst/>
              <a:defRPr/>
            </a:pPr>
            <a:r>
              <a:rPr lang="en-US" sz="1200" baseline="0" dirty="0" smtClean="0">
                <a:solidFill>
                  <a:schemeClr val="tx1"/>
                </a:solidFill>
              </a:rPr>
              <a:t>Priority, Focus, and SIG schools were identified by the state as needing additional supports and services based on the performance of their students on state assessments and/or graduation rates. The goals for these supports and services are to build educator and system capacity at the district and school levels so that student learning increases significantly and these schools exit their status as a Priority school, Focus school, or School Improvement Grantee.</a:t>
            </a:r>
          </a:p>
          <a:p>
            <a:pPr marL="0" marR="0" lvl="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sz="1200" baseline="0" dirty="0" smtClean="0">
              <a:solidFill>
                <a:schemeClr val="tx1"/>
              </a:solidFill>
            </a:endParaRPr>
          </a:p>
          <a:p>
            <a:pPr marL="0" marR="0" lvl="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sz="1200" baseline="0" dirty="0" smtClean="0">
                <a:solidFill>
                  <a:schemeClr val="tx1"/>
                </a:solidFill>
              </a:rPr>
              <a:t>Leaders at the state level, as well as at the district and school levels, are expected to engage in and provide these supports and services to build educator capacity and increase student learning.</a:t>
            </a:r>
          </a:p>
          <a:p>
            <a:pPr marL="0" marR="0" lvl="1" indent="0" algn="l" defTabSz="914400" rtl="0" eaLnBrk="0" fontAlgn="base" latinLnBrk="0" hangingPunct="0">
              <a:lnSpc>
                <a:spcPct val="100000"/>
              </a:lnSpc>
              <a:spcBef>
                <a:spcPct val="30000"/>
              </a:spcBef>
              <a:spcAft>
                <a:spcPct val="0"/>
              </a:spcAft>
              <a:buClrTx/>
              <a:buSzTx/>
              <a:buFontTx/>
              <a:buNone/>
              <a:tabLst/>
              <a:defRPr/>
            </a:pPr>
            <a:endParaRPr lang="en-US" sz="1200" baseline="0" dirty="0" smtClean="0">
              <a:solidFill>
                <a:schemeClr val="tx1"/>
              </a:solidFill>
            </a:endParaRPr>
          </a:p>
          <a:p>
            <a:endParaRPr lang="en-US" dirty="0"/>
          </a:p>
        </p:txBody>
      </p:sp>
      <p:sp>
        <p:nvSpPr>
          <p:cNvPr id="4" name="Slide Number Placeholder 3"/>
          <p:cNvSpPr>
            <a:spLocks noGrp="1"/>
          </p:cNvSpPr>
          <p:nvPr>
            <p:ph type="sldNum" sz="quarter" idx="10"/>
          </p:nvPr>
        </p:nvSpPr>
        <p:spPr/>
        <p:txBody>
          <a:bodyPr/>
          <a:lstStyle/>
          <a:p>
            <a:pPr>
              <a:defRPr/>
            </a:pPr>
            <a:fld id="{143FDF3F-A8A6-42D3-A419-B773B0CAB559}" type="slidenum">
              <a:rPr lang="en-US" smtClean="0"/>
              <a:pPr>
                <a:defRPr/>
              </a:pPr>
              <a:t>44</a:t>
            </a:fld>
            <a:endParaRPr lang="en-US" dirty="0"/>
          </a:p>
        </p:txBody>
      </p:sp>
    </p:spTree>
    <p:extLst>
      <p:ext uri="{BB962C8B-B14F-4D97-AF65-F5344CB8AC3E}">
        <p14:creationId xmlns:p14="http://schemas.microsoft.com/office/powerpoint/2010/main" val="21539071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sz="1200" baseline="0" dirty="0" smtClean="0">
                <a:solidFill>
                  <a:schemeClr val="tx1"/>
                </a:solidFill>
              </a:rPr>
              <a:t>The third tier, “Required Action District Level I,” describes actions for Washington State’s 8 Required Action Districts and their identified schools. </a:t>
            </a:r>
          </a:p>
          <a:p>
            <a:pPr marL="0" marR="0" lvl="1" indent="0" algn="l" defTabSz="914400" rtl="0" eaLnBrk="0" fontAlgn="base" latinLnBrk="0" hangingPunct="0">
              <a:lnSpc>
                <a:spcPct val="100000"/>
              </a:lnSpc>
              <a:spcBef>
                <a:spcPct val="30000"/>
              </a:spcBef>
              <a:spcAft>
                <a:spcPct val="0"/>
              </a:spcAft>
              <a:buClrTx/>
              <a:buSzTx/>
              <a:buFontTx/>
              <a:buNone/>
              <a:tabLst/>
              <a:defRPr/>
            </a:pPr>
            <a:endParaRPr lang="en-US" sz="1200" baseline="0" dirty="0" smtClean="0">
              <a:solidFill>
                <a:schemeClr val="tx1"/>
              </a:solidFill>
            </a:endParaRPr>
          </a:p>
          <a:p>
            <a:pPr marL="0" marR="0" lvl="1" indent="0" algn="l" defTabSz="914400" rtl="0" eaLnBrk="0" fontAlgn="base" latinLnBrk="0" hangingPunct="0">
              <a:lnSpc>
                <a:spcPct val="100000"/>
              </a:lnSpc>
              <a:spcBef>
                <a:spcPct val="30000"/>
              </a:spcBef>
              <a:spcAft>
                <a:spcPct val="0"/>
              </a:spcAft>
              <a:buClrTx/>
              <a:buSzTx/>
              <a:buFontTx/>
              <a:buNone/>
              <a:tabLst/>
              <a:defRPr/>
            </a:pPr>
            <a:r>
              <a:rPr lang="en-US" sz="1200" baseline="0" dirty="0" smtClean="0">
                <a:solidFill>
                  <a:schemeClr val="tx1"/>
                </a:solidFill>
              </a:rPr>
              <a:t>In the 2011-12 school year, the State Board of Education designated four districts and their identified schools for Required Action based on persistently low and declining performance on state assessments in their identified school. These districts are eligible to exit Required Action status effective 2015-16; the determination will be based on several factors, including student performance on state assessments for the previous three years. In spring 2014, four additional districts were designated for Required Action by the State Board of Education.</a:t>
            </a:r>
          </a:p>
          <a:p>
            <a:pPr marL="0" marR="0" lvl="1" indent="0" algn="l" defTabSz="914400" rtl="0" eaLnBrk="0" fontAlgn="base" latinLnBrk="0" hangingPunct="0">
              <a:lnSpc>
                <a:spcPct val="100000"/>
              </a:lnSpc>
              <a:spcBef>
                <a:spcPct val="30000"/>
              </a:spcBef>
              <a:spcAft>
                <a:spcPct val="0"/>
              </a:spcAft>
              <a:buClrTx/>
              <a:buSzTx/>
              <a:buFontTx/>
              <a:buNone/>
              <a:tabLst/>
              <a:defRPr/>
            </a:pPr>
            <a:endParaRPr lang="en-US" sz="1200" baseline="0" dirty="0" smtClean="0">
              <a:solidFill>
                <a:schemeClr val="tx1"/>
              </a:solidFill>
            </a:endParaRPr>
          </a:p>
          <a:p>
            <a:pPr marL="0" marR="0" lvl="1" indent="0" algn="l" defTabSz="914400" rtl="0" eaLnBrk="0" fontAlgn="base" latinLnBrk="0" hangingPunct="0">
              <a:lnSpc>
                <a:spcPct val="100000"/>
              </a:lnSpc>
              <a:spcBef>
                <a:spcPct val="30000"/>
              </a:spcBef>
              <a:spcAft>
                <a:spcPct val="0"/>
              </a:spcAft>
              <a:buClrTx/>
              <a:buSzTx/>
              <a:buFontTx/>
              <a:buNone/>
              <a:tabLst/>
              <a:defRPr/>
            </a:pPr>
            <a:r>
              <a:rPr lang="en-US" sz="1200" baseline="0" dirty="0" smtClean="0">
                <a:solidFill>
                  <a:schemeClr val="tx1"/>
                </a:solidFill>
              </a:rPr>
              <a:t>Note that Required Action Districts and their identified schools engage in all actions in the first three tiers. </a:t>
            </a:r>
          </a:p>
          <a:p>
            <a:pPr marL="0" marR="0" lvl="1" indent="0" algn="l" defTabSz="914400" rtl="0" eaLnBrk="0" fontAlgn="base" latinLnBrk="0" hangingPunct="0">
              <a:lnSpc>
                <a:spcPct val="100000"/>
              </a:lnSpc>
              <a:spcBef>
                <a:spcPct val="30000"/>
              </a:spcBef>
              <a:spcAft>
                <a:spcPct val="0"/>
              </a:spcAft>
              <a:buClrTx/>
              <a:buSzTx/>
              <a:buFontTx/>
              <a:buNone/>
              <a:tabLst/>
              <a:defRPr/>
            </a:pPr>
            <a:endParaRPr lang="en-US" sz="1200" baseline="0" dirty="0" smtClean="0">
              <a:solidFill>
                <a:schemeClr val="tx1"/>
              </a:solidFill>
            </a:endParaRPr>
          </a:p>
          <a:p>
            <a:pPr marL="0" marR="0" lvl="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sz="1200" baseline="0" dirty="0" smtClean="0">
                <a:solidFill>
                  <a:schemeClr val="tx1"/>
                </a:solidFill>
              </a:rPr>
              <a:t>Leaders at the state level, as well as at the district and school levels, are expected to engage in and provide these supports and services to build educator capacity and increase student learning.</a:t>
            </a:r>
          </a:p>
          <a:p>
            <a:endParaRPr lang="en-US" dirty="0"/>
          </a:p>
        </p:txBody>
      </p:sp>
      <p:sp>
        <p:nvSpPr>
          <p:cNvPr id="4" name="Slide Number Placeholder 3"/>
          <p:cNvSpPr>
            <a:spLocks noGrp="1"/>
          </p:cNvSpPr>
          <p:nvPr>
            <p:ph type="sldNum" sz="quarter" idx="10"/>
          </p:nvPr>
        </p:nvSpPr>
        <p:spPr/>
        <p:txBody>
          <a:bodyPr/>
          <a:lstStyle/>
          <a:p>
            <a:pPr>
              <a:defRPr/>
            </a:pPr>
            <a:fld id="{143FDF3F-A8A6-42D3-A419-B773B0CAB559}" type="slidenum">
              <a:rPr lang="en-US" smtClean="0"/>
              <a:pPr>
                <a:defRPr/>
              </a:pPr>
              <a:t>45</a:t>
            </a:fld>
            <a:endParaRPr lang="en-US" dirty="0"/>
          </a:p>
        </p:txBody>
      </p:sp>
    </p:spTree>
    <p:extLst>
      <p:ext uri="{BB962C8B-B14F-4D97-AF65-F5344CB8AC3E}">
        <p14:creationId xmlns:p14="http://schemas.microsoft.com/office/powerpoint/2010/main" val="17242519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a:buFont typeface="Arial" panose="020B0604020202020204" pitchFamily="34" charset="0"/>
              <a:buNone/>
            </a:pPr>
            <a:r>
              <a:rPr lang="en-US" sz="1200" baseline="0" dirty="0" smtClean="0">
                <a:solidFill>
                  <a:schemeClr val="tx1"/>
                </a:solidFill>
              </a:rPr>
              <a:t>The smallest tier describes actions for districts and their identified schools designated by the State Board of Education as requiring significant intervention and support. This tier applies to </a:t>
            </a:r>
            <a:r>
              <a:rPr lang="en-US" sz="1200" b="0" i="0" u="none" strike="noStrike" kern="1200" baseline="0" dirty="0" smtClean="0">
                <a:solidFill>
                  <a:schemeClr val="tx1"/>
                </a:solidFill>
                <a:latin typeface="+mn-lt"/>
                <a:ea typeface="+mn-ea"/>
                <a:cs typeface="+mn-cs"/>
              </a:rPr>
              <a:t>those rare cases of districts with a persistently lowest achieving school that continues to fail to improve even after required action and enhanced supplemental assistance. During its 2012 session, the legislature enacted legislation (E2SSB 5329) that states for these districts and their identified school, “It is appropriate and necessary to assign the superintendent of public instruction the responsibility to intercede, provide robust technical assistance, and direct the necessary interventions.” To date, no districts have been identified as Level II Required Action Districts. </a:t>
            </a:r>
            <a:endParaRPr lang="en-US" sz="1200" dirty="0" smtClean="0">
              <a:solidFill>
                <a:schemeClr val="tx1"/>
              </a:solidFill>
            </a:endParaRPr>
          </a:p>
          <a:p>
            <a:pPr marL="0" marR="0" lvl="1" indent="0" algn="l" defTabSz="914400" rtl="0" eaLnBrk="0" fontAlgn="base" latinLnBrk="0" hangingPunct="0">
              <a:lnSpc>
                <a:spcPct val="100000"/>
              </a:lnSpc>
              <a:spcBef>
                <a:spcPct val="30000"/>
              </a:spcBef>
              <a:spcAft>
                <a:spcPct val="0"/>
              </a:spcAft>
              <a:buClrTx/>
              <a:buSzTx/>
              <a:buFontTx/>
              <a:buNone/>
              <a:tabLst/>
              <a:defRPr/>
            </a:pPr>
            <a:endParaRPr lang="en-US" sz="1200" baseline="0" dirty="0" smtClean="0">
              <a:solidFill>
                <a:schemeClr val="tx1"/>
              </a:solidFill>
            </a:endParaRPr>
          </a:p>
          <a:p>
            <a:endParaRPr lang="en-US" dirty="0"/>
          </a:p>
        </p:txBody>
      </p:sp>
      <p:sp>
        <p:nvSpPr>
          <p:cNvPr id="4" name="Slide Number Placeholder 3"/>
          <p:cNvSpPr>
            <a:spLocks noGrp="1"/>
          </p:cNvSpPr>
          <p:nvPr>
            <p:ph type="sldNum" sz="quarter" idx="10"/>
          </p:nvPr>
        </p:nvSpPr>
        <p:spPr/>
        <p:txBody>
          <a:bodyPr/>
          <a:lstStyle/>
          <a:p>
            <a:pPr>
              <a:defRPr/>
            </a:pPr>
            <a:fld id="{143FDF3F-A8A6-42D3-A419-B773B0CAB559}" type="slidenum">
              <a:rPr lang="en-US" smtClean="0"/>
              <a:pPr>
                <a:defRPr/>
              </a:pPr>
              <a:t>46</a:t>
            </a:fld>
            <a:endParaRPr lang="en-US" dirty="0"/>
          </a:p>
        </p:txBody>
      </p:sp>
    </p:spTree>
    <p:extLst>
      <p:ext uri="{BB962C8B-B14F-4D97-AF65-F5344CB8AC3E}">
        <p14:creationId xmlns:p14="http://schemas.microsoft.com/office/powerpoint/2010/main" val="14136637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Outcome:</a:t>
            </a:r>
          </a:p>
          <a:p>
            <a:pPr marL="171450" indent="-171450">
              <a:buFontTx/>
              <a:buChar char="-"/>
            </a:pPr>
            <a:r>
              <a:rPr lang="en-US" baseline="0" dirty="0" smtClean="0"/>
              <a:t>Audience Response</a:t>
            </a:r>
          </a:p>
          <a:p>
            <a:pPr marL="171450" indent="-171450">
              <a:buFontTx/>
              <a:buChar char="-"/>
            </a:pPr>
            <a:endParaRPr lang="en-US" baseline="0" dirty="0" smtClean="0"/>
          </a:p>
          <a:p>
            <a:pPr marL="171450" indent="-171450">
              <a:buFontTx/>
              <a:buChar char="-"/>
            </a:pPr>
            <a:r>
              <a:rPr lang="en-US" baseline="0" dirty="0" smtClean="0"/>
              <a:t>Who is in the Room?</a:t>
            </a:r>
          </a:p>
          <a:p>
            <a:pPr marL="628650" lvl="1" indent="-171450">
              <a:buFontTx/>
              <a:buChar char="-"/>
            </a:pPr>
            <a:r>
              <a:rPr lang="en-US" baseline="0" dirty="0" smtClean="0"/>
              <a:t>Roles</a:t>
            </a:r>
          </a:p>
          <a:p>
            <a:pPr marL="628650" lvl="1" indent="-171450">
              <a:buFontTx/>
              <a:buChar char="-"/>
            </a:pPr>
            <a:r>
              <a:rPr lang="en-US" baseline="0" dirty="0" smtClean="0"/>
              <a:t>Geographic</a:t>
            </a:r>
          </a:p>
          <a:p>
            <a:pPr marL="628650" lvl="1" indent="-171450">
              <a:buFontTx/>
              <a:buChar char="-"/>
            </a:pPr>
            <a:r>
              <a:rPr lang="en-US" baseline="0" dirty="0" smtClean="0"/>
              <a:t>Size Districts</a:t>
            </a:r>
            <a:endParaRPr lang="en-US" dirty="0"/>
          </a:p>
        </p:txBody>
      </p:sp>
      <p:sp>
        <p:nvSpPr>
          <p:cNvPr id="4" name="Slide Number Placeholder 3"/>
          <p:cNvSpPr>
            <a:spLocks noGrp="1"/>
          </p:cNvSpPr>
          <p:nvPr>
            <p:ph type="sldNum" sz="quarter" idx="10"/>
          </p:nvPr>
        </p:nvSpPr>
        <p:spPr/>
        <p:txBody>
          <a:bodyPr/>
          <a:lstStyle/>
          <a:p>
            <a:fld id="{4743F1E3-71E9-4C9D-979A-507005575817}" type="slidenum">
              <a:rPr lang="en-US" smtClean="0"/>
              <a:t>2</a:t>
            </a:fld>
            <a:endParaRPr lang="en-US" dirty="0"/>
          </a:p>
        </p:txBody>
      </p:sp>
    </p:spTree>
    <p:extLst>
      <p:ext uri="{BB962C8B-B14F-4D97-AF65-F5344CB8AC3E}">
        <p14:creationId xmlns:p14="http://schemas.microsoft.com/office/powerpoint/2010/main" val="41452047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indent="0" algn="l">
              <a:buFont typeface="Arial" panose="020B0604020202020204" pitchFamily="34" charset="0"/>
              <a:buNone/>
            </a:pPr>
            <a:r>
              <a:rPr lang="en-US" sz="1200" dirty="0" smtClean="0">
                <a:solidFill>
                  <a:schemeClr val="tx1"/>
                </a:solidFill>
              </a:rPr>
              <a:t>The title for this graphic highlights the foundation for the Theory of Action: </a:t>
            </a:r>
            <a:r>
              <a:rPr lang="en-US" sz="1200" b="1" i="1" dirty="0" smtClean="0">
                <a:solidFill>
                  <a:schemeClr val="tx1"/>
                </a:solidFill>
              </a:rPr>
              <a:t>If</a:t>
            </a:r>
            <a:r>
              <a:rPr lang="en-US" sz="1200" b="1" dirty="0" smtClean="0">
                <a:solidFill>
                  <a:schemeClr val="tx1"/>
                </a:solidFill>
              </a:rPr>
              <a:t> </a:t>
            </a:r>
            <a:r>
              <a:rPr lang="en-US" sz="1200" b="1" i="1" dirty="0" smtClean="0">
                <a:solidFill>
                  <a:schemeClr val="tx1"/>
                </a:solidFill>
              </a:rPr>
              <a:t>we… </a:t>
            </a:r>
            <a:r>
              <a:rPr lang="en-US" sz="1200" b="1" dirty="0" smtClean="0">
                <a:solidFill>
                  <a:schemeClr val="tx1"/>
                </a:solidFill>
              </a:rPr>
              <a:t>(action), </a:t>
            </a:r>
            <a:r>
              <a:rPr lang="en-US" sz="1200" b="1" i="1" dirty="0" smtClean="0">
                <a:solidFill>
                  <a:schemeClr val="tx1"/>
                </a:solidFill>
              </a:rPr>
              <a:t>then we impact… </a:t>
            </a:r>
            <a:r>
              <a:rPr lang="en-US" sz="1200" b="1" dirty="0" smtClean="0">
                <a:solidFill>
                  <a:schemeClr val="tx1"/>
                </a:solidFill>
              </a:rPr>
              <a:t>(educator practice), </a:t>
            </a:r>
            <a:r>
              <a:rPr lang="en-US" sz="1200" b="1" i="1" dirty="0" smtClean="0">
                <a:solidFill>
                  <a:schemeClr val="tx1"/>
                </a:solidFill>
              </a:rPr>
              <a:t>that results in… </a:t>
            </a:r>
            <a:r>
              <a:rPr lang="en-US" sz="1200" b="1" dirty="0" smtClean="0">
                <a:solidFill>
                  <a:schemeClr val="tx1"/>
                </a:solidFill>
              </a:rPr>
              <a:t>(changes in student learning outcomes and educator practice)</a:t>
            </a:r>
            <a:r>
              <a:rPr lang="en-US" sz="1200" b="1" i="1" dirty="0" smtClean="0">
                <a:solidFill>
                  <a:schemeClr val="tx1"/>
                </a:solidFill>
              </a:rPr>
              <a:t>.</a:t>
            </a:r>
            <a:r>
              <a:rPr lang="en-US" sz="1200" i="1" dirty="0" smtClean="0">
                <a:solidFill>
                  <a:schemeClr val="tx1"/>
                </a:solidFill>
              </a:rPr>
              <a:t> </a:t>
            </a:r>
          </a:p>
          <a:p>
            <a:pPr marL="0" indent="0" algn="l">
              <a:buFont typeface="Arial" panose="020B0604020202020204" pitchFamily="34" charset="0"/>
              <a:buNone/>
            </a:pPr>
            <a:endParaRPr lang="en-US" sz="1200" i="1" dirty="0" smtClean="0">
              <a:solidFill>
                <a:schemeClr val="tx1"/>
              </a:solidFill>
            </a:endParaRPr>
          </a:p>
          <a:p>
            <a:pPr marL="0" indent="0" algn="l">
              <a:buFont typeface="Arial" panose="020B0604020202020204" pitchFamily="34" charset="0"/>
              <a:buNone/>
            </a:pPr>
            <a:r>
              <a:rPr lang="en-US" sz="1200" dirty="0" smtClean="0">
                <a:solidFill>
                  <a:schemeClr val="tx1"/>
                </a:solidFill>
              </a:rPr>
              <a:t>The graphic depicts the catalytic levers of </a:t>
            </a:r>
            <a:r>
              <a:rPr lang="en-US" sz="1200" i="1" dirty="0" smtClean="0">
                <a:solidFill>
                  <a:schemeClr val="tx1"/>
                </a:solidFill>
              </a:rPr>
              <a:t>Courageous Leadership </a:t>
            </a:r>
            <a:r>
              <a:rPr lang="en-US" sz="1200" dirty="0" smtClean="0">
                <a:solidFill>
                  <a:schemeClr val="tx1"/>
                </a:solidFill>
              </a:rPr>
              <a:t>and</a:t>
            </a:r>
            <a:r>
              <a:rPr lang="en-US" sz="1200" i="1" dirty="0" smtClean="0">
                <a:solidFill>
                  <a:schemeClr val="tx1"/>
                </a:solidFill>
              </a:rPr>
              <a:t> Transformational Teaching for Learning </a:t>
            </a:r>
            <a:r>
              <a:rPr lang="en-US" sz="1200" dirty="0" smtClean="0">
                <a:solidFill>
                  <a:schemeClr val="tx1"/>
                </a:solidFill>
              </a:rPr>
              <a:t>that are essential to ensure </a:t>
            </a:r>
            <a:r>
              <a:rPr lang="en-US" sz="1200" i="1" dirty="0" smtClean="0">
                <a:solidFill>
                  <a:schemeClr val="tx1"/>
                </a:solidFill>
              </a:rPr>
              <a:t>Equality in Outcome for all students in Washington State. </a:t>
            </a:r>
          </a:p>
          <a:p>
            <a:pPr marL="0" indent="0" algn="l">
              <a:buFont typeface="Arial" panose="020B0604020202020204" pitchFamily="34" charset="0"/>
              <a:buNone/>
            </a:pPr>
            <a:endParaRPr lang="en-US" sz="1200" i="1" dirty="0" smtClean="0">
              <a:solidFill>
                <a:schemeClr val="tx1"/>
              </a:solidFill>
            </a:endParaRPr>
          </a:p>
          <a:p>
            <a:pPr marL="0" indent="0" algn="l">
              <a:buFont typeface="Arial" panose="020B0604020202020204" pitchFamily="34" charset="0"/>
              <a:buNone/>
            </a:pPr>
            <a:r>
              <a:rPr lang="en-US" sz="1200" i="0" dirty="0" smtClean="0">
                <a:solidFill>
                  <a:schemeClr val="tx1"/>
                </a:solidFill>
              </a:rPr>
              <a:t>The</a:t>
            </a:r>
            <a:r>
              <a:rPr lang="en-US" sz="1200" i="0" baseline="0" dirty="0" smtClean="0">
                <a:solidFill>
                  <a:schemeClr val="tx1"/>
                </a:solidFill>
              </a:rPr>
              <a:t> box at the top left emphasizes our state and regional focus on data-informed instruction, interventions, and leadership practices. Our supports and services are anchored in a continuous improvement process that includes several key steps. The steps for this iterative process include: Assess Need for Change, Identify Problems of Educator Practice that address recognized learning needs, Select Interventions, Create Action Plan to address identified learning needs and problems of educator practice, Implement the Plan, Monitor Progress using a variety of data, and revise the plan. </a:t>
            </a:r>
          </a:p>
          <a:p>
            <a:pPr marL="0" indent="0" algn="l">
              <a:buFont typeface="Arial" panose="020B0604020202020204" pitchFamily="34" charset="0"/>
              <a:buNone/>
            </a:pPr>
            <a:endParaRPr lang="en-US" sz="1600" i="0" baseline="0" dirty="0" smtClean="0">
              <a:solidFill>
                <a:schemeClr val="tx1"/>
              </a:solidFill>
            </a:endParaRPr>
          </a:p>
          <a:p>
            <a:pPr marL="0" marR="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en-US" sz="1600" i="0" baseline="0" dirty="0" smtClean="0">
                <a:solidFill>
                  <a:schemeClr val="tx1"/>
                </a:solidFill>
              </a:rPr>
              <a:t>The box at the top right highlights the strategic areas of focus for both districts and schools. You’ll notice those parallel our state and regional areas of focus. Action planning and implementation of evidence-based practices at the state, regional, district, and school levels describe the </a:t>
            </a:r>
            <a:r>
              <a:rPr lang="en-US" sz="1600" i="1" baseline="0" dirty="0" smtClean="0">
                <a:solidFill>
                  <a:schemeClr val="tx1"/>
                </a:solidFill>
              </a:rPr>
              <a:t>“If we do…” </a:t>
            </a:r>
            <a:r>
              <a:rPr lang="en-US" sz="1600" i="0" baseline="0" dirty="0" smtClean="0">
                <a:solidFill>
                  <a:schemeClr val="tx1"/>
                </a:solidFill>
              </a:rPr>
              <a:t>portion of our Theory of Action. These actions are intended to </a:t>
            </a:r>
            <a:r>
              <a:rPr lang="en-US" sz="1600" i="1" baseline="0" dirty="0" smtClean="0">
                <a:solidFill>
                  <a:schemeClr val="tx1"/>
                </a:solidFill>
              </a:rPr>
              <a:t>impact</a:t>
            </a:r>
            <a:r>
              <a:rPr lang="en-US" sz="1600" i="0" baseline="0" dirty="0" smtClean="0">
                <a:solidFill>
                  <a:schemeClr val="tx1"/>
                </a:solidFill>
              </a:rPr>
              <a:t> both leadership and instructional practice. </a:t>
            </a:r>
          </a:p>
          <a:p>
            <a:pPr marL="0" indent="0" algn="l">
              <a:buFont typeface="Arial" panose="020B0604020202020204" pitchFamily="34" charset="0"/>
              <a:buNone/>
            </a:pPr>
            <a:endParaRPr lang="en-US" sz="1600" i="0" baseline="0" dirty="0" smtClean="0">
              <a:solidFill>
                <a:schemeClr val="tx1"/>
              </a:solidFill>
            </a:endParaRPr>
          </a:p>
          <a:p>
            <a:pPr marL="0" indent="0" algn="l">
              <a:buFont typeface="Arial" panose="020B0604020202020204" pitchFamily="34" charset="0"/>
              <a:buNone/>
            </a:pPr>
            <a:r>
              <a:rPr lang="en-US" sz="1600" i="0" baseline="0" dirty="0" smtClean="0">
                <a:solidFill>
                  <a:schemeClr val="tx1"/>
                </a:solidFill>
              </a:rPr>
              <a:t>Coherence and alignment across the four levels of the system-State, Regional, District, and School-will </a:t>
            </a:r>
            <a:r>
              <a:rPr lang="en-US" sz="1600" i="1" baseline="0" dirty="0" smtClean="0">
                <a:solidFill>
                  <a:schemeClr val="tx1"/>
                </a:solidFill>
              </a:rPr>
              <a:t>bring about the intended results of</a:t>
            </a:r>
            <a:r>
              <a:rPr lang="en-US" sz="1600" i="0" baseline="0" dirty="0" smtClean="0">
                <a:solidFill>
                  <a:schemeClr val="tx1"/>
                </a:solidFill>
              </a:rPr>
              <a:t> sustainable improvements in educator practice and student learning. When implemented in tandem and consistently across all four levels, these actions will </a:t>
            </a:r>
            <a:r>
              <a:rPr lang="en-US" sz="1600" i="1" baseline="0" dirty="0" smtClean="0">
                <a:solidFill>
                  <a:schemeClr val="tx1"/>
                </a:solidFill>
              </a:rPr>
              <a:t>result </a:t>
            </a:r>
            <a:r>
              <a:rPr lang="en-US" sz="1600" i="0" baseline="0" dirty="0" smtClean="0">
                <a:solidFill>
                  <a:schemeClr val="tx1"/>
                </a:solidFill>
              </a:rPr>
              <a:t>in the “Outcomes” and “Success” depicted in the bottom two boxes, that is, equality in outcome for all 1.1 million students across our state. </a:t>
            </a:r>
          </a:p>
          <a:p>
            <a:endParaRPr lang="en-US" b="0" dirty="0" smtClean="0"/>
          </a:p>
        </p:txBody>
      </p:sp>
      <p:sp>
        <p:nvSpPr>
          <p:cNvPr id="4" name="Slide Number Placeholder 3"/>
          <p:cNvSpPr>
            <a:spLocks noGrp="1"/>
          </p:cNvSpPr>
          <p:nvPr>
            <p:ph type="sldNum" sz="quarter" idx="10"/>
          </p:nvPr>
        </p:nvSpPr>
        <p:spPr/>
        <p:txBody>
          <a:bodyPr/>
          <a:lstStyle/>
          <a:p>
            <a:fld id="{F96B1D5F-6699-584C-9B5C-73B0144C9DEE}" type="slidenum">
              <a:rPr lang="en-US" smtClean="0"/>
              <a:pPr/>
              <a:t>3</a:t>
            </a:fld>
            <a:endParaRPr lang="en-US" dirty="0"/>
          </a:p>
        </p:txBody>
      </p:sp>
    </p:spTree>
    <p:extLst>
      <p:ext uri="{BB962C8B-B14F-4D97-AF65-F5344CB8AC3E}">
        <p14:creationId xmlns:p14="http://schemas.microsoft.com/office/powerpoint/2010/main" val="41490706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Survey Model 15-16</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End of year 2016 (Aug.</a:t>
            </a:r>
            <a:r>
              <a:rPr lang="en-US" baseline="0" dirty="0" smtClean="0"/>
              <a:t> 15-July 16)</a:t>
            </a:r>
            <a:endParaRPr lang="en-US" dirty="0"/>
          </a:p>
        </p:txBody>
      </p:sp>
      <p:sp>
        <p:nvSpPr>
          <p:cNvPr id="4" name="Slide Number Placeholder 3"/>
          <p:cNvSpPr>
            <a:spLocks noGrp="1"/>
          </p:cNvSpPr>
          <p:nvPr>
            <p:ph type="sldNum" sz="quarter" idx="10"/>
          </p:nvPr>
        </p:nvSpPr>
        <p:spPr/>
        <p:txBody>
          <a:bodyPr/>
          <a:lstStyle/>
          <a:p>
            <a:pPr>
              <a:defRPr/>
            </a:pPr>
            <a:fld id="{143FDF3F-A8A6-42D3-A419-B773B0CAB559}" type="slidenum">
              <a:rPr lang="en-US" smtClean="0"/>
              <a:pPr>
                <a:defRPr/>
              </a:pPr>
              <a:t>5</a:t>
            </a:fld>
            <a:endParaRPr lang="en-US" dirty="0"/>
          </a:p>
        </p:txBody>
      </p:sp>
    </p:spTree>
    <p:extLst>
      <p:ext uri="{BB962C8B-B14F-4D97-AF65-F5344CB8AC3E}">
        <p14:creationId xmlns:p14="http://schemas.microsoft.com/office/powerpoint/2010/main" val="2229397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0" indent="0" algn="l">
              <a:buFont typeface="Arial" panose="020B0604020202020204" pitchFamily="34" charset="0"/>
              <a:buNone/>
            </a:pPr>
            <a:r>
              <a:rPr lang="en-US" sz="1600" dirty="0" smtClean="0"/>
              <a:t>MM</a:t>
            </a:r>
            <a:r>
              <a:rPr lang="en-US" sz="1600" baseline="0" dirty="0" smtClean="0"/>
              <a:t>/ We thought it helpful to describe where the schools we serve fit into the </a:t>
            </a:r>
            <a:r>
              <a:rPr lang="en-US" sz="1600" b="0" baseline="0" dirty="0" smtClean="0">
                <a:solidFill>
                  <a:schemeClr val="tx1"/>
                </a:solidFill>
              </a:rPr>
              <a:t>multi-tiered framework of services and supports offered . </a:t>
            </a:r>
          </a:p>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600" b="0" dirty="0" smtClean="0">
                <a:solidFill>
                  <a:schemeClr val="tx1"/>
                </a:solidFill>
              </a:rPr>
              <a:t>This</a:t>
            </a:r>
            <a:r>
              <a:rPr lang="en-US" sz="1600" b="0" baseline="0" dirty="0" smtClean="0">
                <a:solidFill>
                  <a:schemeClr val="tx1"/>
                </a:solidFill>
              </a:rPr>
              <a:t> graphic illustrates the key components of our multi-tiered framework of services and supports. Note that state, district, and school-level actions describe the “</a:t>
            </a:r>
            <a:r>
              <a:rPr lang="en-US" sz="1600" b="0" i="1" baseline="0" dirty="0" smtClean="0">
                <a:solidFill>
                  <a:schemeClr val="tx1"/>
                </a:solidFill>
              </a:rPr>
              <a:t>If we do</a:t>
            </a:r>
            <a:r>
              <a:rPr lang="en-US" sz="1600" b="0" baseline="0" dirty="0" smtClean="0">
                <a:solidFill>
                  <a:schemeClr val="tx1"/>
                </a:solidFill>
              </a:rPr>
              <a:t>” portion of our Theory of Action. </a:t>
            </a:r>
          </a:p>
          <a:p>
            <a:pPr marL="0" indent="0" algn="l">
              <a:buFont typeface="Arial" panose="020B0604020202020204" pitchFamily="34" charset="0"/>
              <a:buNone/>
            </a:pPr>
            <a:endParaRPr lang="en-US" sz="1600" b="0" baseline="0" dirty="0" smtClean="0">
              <a:solidFill>
                <a:schemeClr val="tx1"/>
              </a:solidFill>
            </a:endParaRPr>
          </a:p>
          <a:p>
            <a:pPr marL="0" indent="0" algn="l">
              <a:buFont typeface="Arial" panose="020B0604020202020204" pitchFamily="34" charset="0"/>
              <a:buNone/>
            </a:pPr>
            <a:r>
              <a:rPr lang="en-US" sz="1600" b="0" baseline="0" dirty="0" smtClean="0">
                <a:solidFill>
                  <a:schemeClr val="tx1"/>
                </a:solidFill>
              </a:rPr>
              <a:t>Highlights include the following:</a:t>
            </a:r>
            <a:endParaRPr lang="en-US" sz="1600" dirty="0" smtClean="0">
              <a:solidFill>
                <a:schemeClr val="tx1"/>
              </a:solidFill>
            </a:endParaRPr>
          </a:p>
          <a:p>
            <a:pPr marL="742950" lvl="1" indent="-285750" algn="l">
              <a:buFont typeface="Arial" panose="020B0604020202020204" pitchFamily="34" charset="0"/>
              <a:buChar char="•"/>
            </a:pPr>
            <a:r>
              <a:rPr lang="en-US" sz="1200" dirty="0" smtClean="0">
                <a:solidFill>
                  <a:schemeClr val="tx1"/>
                </a:solidFill>
              </a:rPr>
              <a:t>Supports and services at the state, district, and school levels are segmented into two categories: </a:t>
            </a:r>
            <a:r>
              <a:rPr lang="en-US" sz="1200" i="1" dirty="0" smtClean="0">
                <a:solidFill>
                  <a:schemeClr val="tx1"/>
                </a:solidFill>
              </a:rPr>
              <a:t>Recognition and Accountability </a:t>
            </a:r>
            <a:r>
              <a:rPr lang="en-US" sz="1200" dirty="0" smtClean="0">
                <a:solidFill>
                  <a:schemeClr val="tx1"/>
                </a:solidFill>
              </a:rPr>
              <a:t>and </a:t>
            </a:r>
            <a:r>
              <a:rPr lang="en-US" sz="1200" i="1" dirty="0" smtClean="0">
                <a:solidFill>
                  <a:schemeClr val="tx1"/>
                </a:solidFill>
              </a:rPr>
              <a:t>Assistance and Intervention. </a:t>
            </a:r>
            <a:endParaRPr lang="en-US" sz="1200" dirty="0" smtClean="0">
              <a:solidFill>
                <a:schemeClr val="tx1"/>
              </a:solidFill>
            </a:endParaRPr>
          </a:p>
          <a:p>
            <a:pPr marL="742950" lvl="1" indent="-285750" algn="l">
              <a:buFont typeface="Arial" panose="020B0604020202020204" pitchFamily="34" charset="0"/>
              <a:buChar char="•"/>
            </a:pPr>
            <a:r>
              <a:rPr lang="en-US" sz="1200" dirty="0" smtClean="0">
                <a:solidFill>
                  <a:schemeClr val="tx1"/>
                </a:solidFill>
              </a:rPr>
              <a:t>Schools/districts are segmented into four tiers based on student performance on state assessments and graduation rates. </a:t>
            </a:r>
          </a:p>
          <a:p>
            <a:pPr marL="742950" lvl="1" indent="-285750" algn="l">
              <a:buFont typeface="Arial" panose="020B0604020202020204" pitchFamily="34" charset="0"/>
              <a:buChar char="•"/>
            </a:pPr>
            <a:r>
              <a:rPr lang="en-US" sz="1200" dirty="0" smtClean="0">
                <a:solidFill>
                  <a:schemeClr val="tx1"/>
                </a:solidFill>
              </a:rPr>
              <a:t>Similar</a:t>
            </a:r>
            <a:r>
              <a:rPr lang="en-US" sz="1200" baseline="0" dirty="0" smtClean="0">
                <a:solidFill>
                  <a:schemeClr val="tx1"/>
                </a:solidFill>
              </a:rPr>
              <a:t> to a multi-tiered system of supports, as performance decreases compared to other schools/districts in the state, the level of intensity of services, supports, and interventions </a:t>
            </a:r>
            <a:r>
              <a:rPr lang="en-US" sz="1200" dirty="0" smtClean="0">
                <a:solidFill>
                  <a:schemeClr val="tx1"/>
                </a:solidFill>
              </a:rPr>
              <a:t>increases</a:t>
            </a:r>
            <a:r>
              <a:rPr lang="en-US" sz="1200" baseline="0" dirty="0" smtClean="0">
                <a:solidFill>
                  <a:schemeClr val="tx1"/>
                </a:solidFill>
              </a:rPr>
              <a:t>. </a:t>
            </a:r>
          </a:p>
          <a:p>
            <a:pPr marL="742950" lvl="1" indent="-285750" algn="l">
              <a:buFont typeface="Arial" panose="020B0604020202020204" pitchFamily="34" charset="0"/>
              <a:buChar char="•"/>
            </a:pPr>
            <a:r>
              <a:rPr lang="en-US" sz="1200" dirty="0" smtClean="0">
                <a:solidFill>
                  <a:schemeClr val="tx1"/>
                </a:solidFill>
              </a:rPr>
              <a:t>Actions become more directed and autonomy shifts to less local control as the need for supports, services, and interventions increases. Likewise,</a:t>
            </a:r>
            <a:r>
              <a:rPr lang="en-US" sz="1200" baseline="0" dirty="0" smtClean="0">
                <a:solidFill>
                  <a:schemeClr val="tx1"/>
                </a:solidFill>
              </a:rPr>
              <a:t> as school performance improves over time, actions become less directed and autonomy shifts to more local control.</a:t>
            </a:r>
          </a:p>
          <a:p>
            <a:pPr marL="742950" lvl="1" indent="-285750" algn="l">
              <a:buFont typeface="Arial" panose="020B0604020202020204" pitchFamily="34" charset="0"/>
              <a:buChar char="•"/>
            </a:pPr>
            <a:endParaRPr lang="en-US" sz="1200" baseline="0" dirty="0" smtClean="0">
              <a:solidFill>
                <a:schemeClr val="tx1"/>
              </a:solidFill>
            </a:endParaRPr>
          </a:p>
          <a:p>
            <a:pPr marL="0" lvl="0" indent="0" algn="l">
              <a:buFont typeface="Arial" panose="020B0604020202020204" pitchFamily="34" charset="0"/>
              <a:buNone/>
            </a:pPr>
            <a:r>
              <a:rPr lang="en-US" sz="1200" baseline="0" dirty="0" smtClean="0">
                <a:solidFill>
                  <a:schemeClr val="tx1"/>
                </a:solidFill>
              </a:rPr>
              <a:t>The next several slides describe specific supports, services, and interventions for each level of the graphic.</a:t>
            </a:r>
            <a:endParaRPr lang="en-US" dirty="0"/>
          </a:p>
        </p:txBody>
      </p:sp>
      <p:sp>
        <p:nvSpPr>
          <p:cNvPr id="4" name="Slide Number Placeholder 3"/>
          <p:cNvSpPr>
            <a:spLocks noGrp="1"/>
          </p:cNvSpPr>
          <p:nvPr>
            <p:ph type="sldNum" sz="quarter" idx="10"/>
          </p:nvPr>
        </p:nvSpPr>
        <p:spPr/>
        <p:txBody>
          <a:bodyPr/>
          <a:lstStyle/>
          <a:p>
            <a:pPr>
              <a:defRPr/>
            </a:pPr>
            <a:fld id="{143FDF3F-A8A6-42D3-A419-B773B0CAB559}" type="slidenum">
              <a:rPr lang="en-US" smtClean="0"/>
              <a:pPr>
                <a:defRPr/>
              </a:pPr>
              <a:t>6</a:t>
            </a:fld>
            <a:endParaRPr lang="en-US" dirty="0"/>
          </a:p>
        </p:txBody>
      </p:sp>
    </p:spTree>
    <p:extLst>
      <p:ext uri="{BB962C8B-B14F-4D97-AF65-F5344CB8AC3E}">
        <p14:creationId xmlns:p14="http://schemas.microsoft.com/office/powerpoint/2010/main" val="21810918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SIG:</a:t>
            </a:r>
          </a:p>
          <a:p>
            <a:r>
              <a:rPr lang="en-US" sz="1200" kern="1200" dirty="0" smtClean="0">
                <a:solidFill>
                  <a:schemeClr val="tx1"/>
                </a:solidFill>
                <a:effectLst/>
                <a:latin typeface="+mn-lt"/>
                <a:ea typeface="+mn-ea"/>
                <a:cs typeface="+mn-cs"/>
              </a:rPr>
              <a:t>Our projected grant award for SIG is $8,040,708.  Of this amount we have $6,903,881 aligned directly to the 13 SIG schools through grants and $729,177 aligned to other stuff (contractors who support the schools, meetings/trainings, </a:t>
            </a:r>
            <a:r>
              <a:rPr lang="en-US" sz="1200" kern="1200" dirty="0" err="1" smtClean="0">
                <a:solidFill>
                  <a:schemeClr val="tx1"/>
                </a:solidFill>
                <a:effectLst/>
                <a:latin typeface="+mn-lt"/>
                <a:ea typeface="+mn-ea"/>
                <a:cs typeface="+mn-cs"/>
              </a:rPr>
              <a:t>indirects</a:t>
            </a:r>
            <a:r>
              <a:rPr lang="en-US" sz="1200" kern="1200" dirty="0" smtClean="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4743F1E3-71E9-4C9D-979A-507005575817}" type="slidenum">
              <a:rPr lang="en-US" smtClean="0"/>
              <a:t>10</a:t>
            </a:fld>
            <a:endParaRPr lang="en-US" dirty="0"/>
          </a:p>
        </p:txBody>
      </p:sp>
    </p:spTree>
    <p:extLst>
      <p:ext uri="{BB962C8B-B14F-4D97-AF65-F5344CB8AC3E}">
        <p14:creationId xmlns:p14="http://schemas.microsoft.com/office/powerpoint/2010/main" val="29188005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RAD:</a:t>
            </a:r>
          </a:p>
          <a:p>
            <a:r>
              <a:rPr lang="en-US" sz="1200" kern="1200" dirty="0" smtClean="0">
                <a:solidFill>
                  <a:schemeClr val="tx1"/>
                </a:solidFill>
                <a:effectLst/>
                <a:latin typeface="+mn-lt"/>
                <a:ea typeface="+mn-ea"/>
                <a:cs typeface="+mn-cs"/>
              </a:rPr>
              <a:t>Our projected award for state funds is $8,852,000.  Of this amount we have potentially $2,134,000 aligned to RAD schools, $1,630,000 aligned to Priority/Focus schools through grants, $2,795,250 aligned to contractor who support the schools, and $394,000 aligned to meetings, trainings, and the CSA, and $1,898,750 sitting as a buffer to help with the projected deficient in Student and School Success funding for 2016-17.</a:t>
            </a:r>
          </a:p>
          <a:p>
            <a:endParaRPr lang="en-US" dirty="0"/>
          </a:p>
        </p:txBody>
      </p:sp>
      <p:sp>
        <p:nvSpPr>
          <p:cNvPr id="4" name="Slide Number Placeholder 3"/>
          <p:cNvSpPr>
            <a:spLocks noGrp="1"/>
          </p:cNvSpPr>
          <p:nvPr>
            <p:ph type="sldNum" sz="quarter" idx="10"/>
          </p:nvPr>
        </p:nvSpPr>
        <p:spPr/>
        <p:txBody>
          <a:bodyPr/>
          <a:lstStyle/>
          <a:p>
            <a:fld id="{4743F1E3-71E9-4C9D-979A-507005575817}" type="slidenum">
              <a:rPr lang="en-US" smtClean="0"/>
              <a:t>11</a:t>
            </a:fld>
            <a:endParaRPr lang="en-US" dirty="0"/>
          </a:p>
        </p:txBody>
      </p:sp>
    </p:spTree>
    <p:extLst>
      <p:ext uri="{BB962C8B-B14F-4D97-AF65-F5344CB8AC3E}">
        <p14:creationId xmlns:p14="http://schemas.microsoft.com/office/powerpoint/2010/main" val="3125108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lvl="1"/>
            <a:r>
              <a:rPr lang="en-US" sz="1800" i="1" dirty="0" smtClean="0">
                <a:latin typeface="Euphemia" panose="020B0503040102020104" pitchFamily="34" charset="0"/>
              </a:rPr>
              <a:t>This training includes: </a:t>
            </a:r>
          </a:p>
          <a:p>
            <a:pPr lvl="2"/>
            <a:r>
              <a:rPr lang="en-US" sz="1400" i="1" dirty="0" smtClean="0">
                <a:latin typeface="Euphemia" panose="020B0503040102020104" pitchFamily="34" charset="0"/>
              </a:rPr>
              <a:t>Coaching for Equity (National Equity Project – Oakland, CA)</a:t>
            </a:r>
          </a:p>
          <a:p>
            <a:pPr lvl="2"/>
            <a:r>
              <a:rPr lang="en-US" sz="1400" i="1" dirty="0" smtClean="0">
                <a:latin typeface="Euphemia" panose="020B0503040102020104" pitchFamily="34" charset="0"/>
              </a:rPr>
              <a:t>Coaching for School Improvement Handbook (Kathleen Laba)</a:t>
            </a:r>
          </a:p>
          <a:p>
            <a:pPr lvl="2"/>
            <a:r>
              <a:rPr lang="en-US" sz="1400" i="1" dirty="0" smtClean="0">
                <a:latin typeface="Euphemia" panose="020B0503040102020104" pitchFamily="34" charset="0"/>
              </a:rPr>
              <a:t>Indistar® (Academic Development Institute ADI – Illinois)</a:t>
            </a:r>
          </a:p>
          <a:p>
            <a:pPr lvl="2"/>
            <a:r>
              <a:rPr lang="en-US" sz="1400" i="1" dirty="0" smtClean="0">
                <a:latin typeface="Euphemia" panose="020B0503040102020104" pitchFamily="34" charset="0"/>
              </a:rPr>
              <a:t>Students with Disabilities (SWD) </a:t>
            </a:r>
          </a:p>
          <a:p>
            <a:pPr lvl="2"/>
            <a:r>
              <a:rPr lang="en-US" sz="1400" i="1" dirty="0" smtClean="0">
                <a:latin typeface="Euphemia" panose="020B0503040102020104" pitchFamily="34" charset="0"/>
              </a:rPr>
              <a:t>Active Implementation (Dean Fixsen – University of North Carolina)</a:t>
            </a:r>
          </a:p>
          <a:p>
            <a:pPr lvl="2"/>
            <a:r>
              <a:rPr lang="en-US" sz="1400" i="1" dirty="0" smtClean="0">
                <a:latin typeface="Euphemia" panose="020B0503040102020104" pitchFamily="34" charset="0"/>
              </a:rPr>
              <a:t>Multi-Tiered Systems of Support – both academic and behavioral</a:t>
            </a:r>
          </a:p>
          <a:p>
            <a:pPr lvl="3"/>
            <a:r>
              <a:rPr lang="en-US" sz="1000" i="1" dirty="0" smtClean="0">
                <a:latin typeface="Euphemia" panose="020B0503040102020104" pitchFamily="34" charset="0"/>
              </a:rPr>
              <a:t>i.e., Positive Behavior Supports (PBIS)</a:t>
            </a:r>
          </a:p>
          <a:p>
            <a:pPr lvl="2"/>
            <a:r>
              <a:rPr lang="en-US" sz="1400" i="1" dirty="0" smtClean="0">
                <a:latin typeface="Euphemia" panose="020B0503040102020104" pitchFamily="34" charset="0"/>
              </a:rPr>
              <a:t>Data Analysis and Facilitation of Data Dialogues</a:t>
            </a:r>
          </a:p>
          <a:p>
            <a:pPr lvl="2"/>
            <a:r>
              <a:rPr lang="en-US" sz="1400" i="1" dirty="0" smtClean="0">
                <a:latin typeface="Euphemia" panose="020B0503040102020104" pitchFamily="34" charset="0"/>
              </a:rPr>
              <a:t>English Language Learners (ELL) – Program Models and Standards</a:t>
            </a:r>
            <a:endParaRPr lang="en-US" sz="1200" i="0" dirty="0" smtClean="0">
              <a:latin typeface="+mn-lt"/>
            </a:endParaRPr>
          </a:p>
          <a:p>
            <a:pPr lvl="2"/>
            <a:r>
              <a:rPr lang="en-US" sz="1200" i="0" dirty="0" smtClean="0">
                <a:latin typeface="+mn-lt"/>
              </a:rPr>
              <a:t>Washington</a:t>
            </a:r>
            <a:r>
              <a:rPr lang="en-US" sz="1200" i="0" baseline="0" dirty="0" smtClean="0">
                <a:latin typeface="+mn-lt"/>
              </a:rPr>
              <a:t> State Learning Standards and Smarter Balanced Assessments</a:t>
            </a:r>
          </a:p>
          <a:p>
            <a:pPr lvl="2"/>
            <a:endParaRPr lang="en-US" sz="1200" i="0" baseline="0" dirty="0" smtClean="0">
              <a:latin typeface="+mn-lt"/>
            </a:endParaRPr>
          </a:p>
          <a:p>
            <a:pPr lvl="2"/>
            <a:r>
              <a:rPr lang="en-US" sz="1200" i="0" baseline="0" dirty="0" smtClean="0">
                <a:latin typeface="+mn-lt"/>
              </a:rPr>
              <a:t>Monitoring</a:t>
            </a:r>
          </a:p>
          <a:p>
            <a:pPr marL="914400" marR="0" lvl="2" indent="0" algn="l" defTabSz="914400" rtl="0" eaLnBrk="0" fontAlgn="base" latinLnBrk="0" hangingPunct="0">
              <a:lnSpc>
                <a:spcPct val="100000"/>
              </a:lnSpc>
              <a:spcBef>
                <a:spcPct val="30000"/>
              </a:spcBef>
              <a:spcAft>
                <a:spcPct val="0"/>
              </a:spcAft>
              <a:buClrTx/>
              <a:buSzTx/>
              <a:buFontTx/>
              <a:buNone/>
              <a:tabLst/>
              <a:defRPr/>
            </a:pPr>
            <a:r>
              <a:rPr lang="en-US" sz="1200" i="1" dirty="0" smtClean="0">
                <a:latin typeface="Euphemia" panose="020B0503040102020104" pitchFamily="34" charset="0"/>
              </a:rPr>
              <a:t>Regional Improvement Network (RIN) and Content Improvement Network (CIN) (monthly) and Statewide</a:t>
            </a:r>
            <a:r>
              <a:rPr lang="en-US" sz="1200" i="1" baseline="0" dirty="0" smtClean="0">
                <a:latin typeface="Euphemia" panose="020B0503040102020104" pitchFamily="34" charset="0"/>
              </a:rPr>
              <a:t> Professional Learning Meetings (quarterly)</a:t>
            </a:r>
          </a:p>
          <a:p>
            <a:pPr marL="914400" marR="0" lvl="2" indent="0" algn="l" defTabSz="914400" rtl="0" eaLnBrk="0" fontAlgn="base" latinLnBrk="0" hangingPunct="0">
              <a:lnSpc>
                <a:spcPct val="100000"/>
              </a:lnSpc>
              <a:spcBef>
                <a:spcPct val="30000"/>
              </a:spcBef>
              <a:spcAft>
                <a:spcPct val="0"/>
              </a:spcAft>
              <a:buClrTx/>
              <a:buSzTx/>
              <a:buFontTx/>
              <a:buNone/>
              <a:tabLst/>
              <a:defRPr/>
            </a:pPr>
            <a:r>
              <a:rPr lang="en-US" sz="1200" i="1" baseline="0" dirty="0" smtClean="0">
                <a:latin typeface="Euphemia" panose="020B0503040102020104" pitchFamily="34" charset="0"/>
              </a:rPr>
              <a:t>Indistar provides </a:t>
            </a:r>
            <a:r>
              <a:rPr lang="en-US" sz="1200" i="0" baseline="0" dirty="0" smtClean="0">
                <a:latin typeface="Calibri" panose="020F0502020204030204" pitchFamily="34" charset="0"/>
              </a:rPr>
              <a:t>a</a:t>
            </a:r>
            <a:r>
              <a:rPr lang="en-US" sz="1200" dirty="0" smtClean="0">
                <a:latin typeface="Calibri" panose="020F0502020204030204" pitchFamily="34" charset="0"/>
              </a:rPr>
              <a:t>dministrative and reporting features to monitor school progress and provide feedback</a:t>
            </a:r>
          </a:p>
          <a:p>
            <a:pPr marL="914400" marR="0" lvl="2" indent="0" algn="l" defTabSz="914400" rtl="0" eaLnBrk="0" fontAlgn="base" latinLnBrk="0" hangingPunct="0">
              <a:lnSpc>
                <a:spcPct val="100000"/>
              </a:lnSpc>
              <a:spcBef>
                <a:spcPct val="30000"/>
              </a:spcBef>
              <a:spcAft>
                <a:spcPct val="0"/>
              </a:spcAft>
              <a:buClrTx/>
              <a:buSzTx/>
              <a:buFontTx/>
              <a:buNone/>
              <a:tabLst/>
              <a:defRPr/>
            </a:pPr>
            <a:endParaRPr lang="en-US" sz="1200" dirty="0" smtClean="0">
              <a:latin typeface="Calibri" panose="020F0502020204030204" pitchFamily="34" charset="0"/>
            </a:endParaRPr>
          </a:p>
          <a:p>
            <a:pPr marL="914400" marR="0" lvl="2" indent="0" algn="l" defTabSz="914400" rtl="0" eaLnBrk="0" fontAlgn="base" latinLnBrk="0" hangingPunct="0">
              <a:lnSpc>
                <a:spcPct val="100000"/>
              </a:lnSpc>
              <a:spcBef>
                <a:spcPct val="30000"/>
              </a:spcBef>
              <a:spcAft>
                <a:spcPct val="0"/>
              </a:spcAft>
              <a:buClrTx/>
              <a:buSzTx/>
              <a:buFontTx/>
              <a:buNone/>
              <a:tabLst/>
              <a:defRPr/>
            </a:pPr>
            <a:r>
              <a:rPr lang="en-US" sz="1200" dirty="0" smtClean="0">
                <a:latin typeface="Calibri" panose="020F0502020204030204" pitchFamily="34" charset="0"/>
              </a:rPr>
              <a:t>Data</a:t>
            </a:r>
            <a:r>
              <a:rPr lang="en-US" sz="1200" baseline="0" dirty="0" smtClean="0">
                <a:latin typeface="Calibri" panose="020F0502020204030204" pitchFamily="34" charset="0"/>
              </a:rPr>
              <a:t> Driven – CEE (Center for Educational Effectiveness) to provide perceptual data – staff, parents, students, and communities. SEA Monitoring consists of Monthly CEE Data Huddles. We also have 2 Data Analyst Positions in our division – develop interactive reports that will give us the deeper disaggregation. When SBAC data is populated we will be able to dive to student/classroom level.</a:t>
            </a:r>
            <a:endParaRPr lang="en-US" sz="1200" dirty="0" smtClean="0">
              <a:latin typeface="Calibri" panose="020F0502020204030204" pitchFamily="34" charset="0"/>
            </a:endParaRPr>
          </a:p>
          <a:p>
            <a:pPr marL="914400" marR="0" lvl="2" indent="0" algn="l" defTabSz="914400" rtl="0" eaLnBrk="0" fontAlgn="base" latinLnBrk="0" hangingPunct="0">
              <a:lnSpc>
                <a:spcPct val="100000"/>
              </a:lnSpc>
              <a:spcBef>
                <a:spcPct val="30000"/>
              </a:spcBef>
              <a:spcAft>
                <a:spcPct val="0"/>
              </a:spcAft>
              <a:buClrTx/>
              <a:buSzTx/>
              <a:buFontTx/>
              <a:buNone/>
              <a:tabLst/>
              <a:defRPr/>
            </a:pPr>
            <a:endParaRPr lang="en-US" sz="1200" i="1" dirty="0" smtClean="0">
              <a:latin typeface="Euphemia" panose="020B0503040102020104" pitchFamily="34" charset="0"/>
            </a:endParaRPr>
          </a:p>
          <a:p>
            <a:pPr lvl="2"/>
            <a:endParaRPr lang="en-US" sz="1200" i="0" baseline="0" dirty="0" smtClean="0">
              <a:latin typeface="+mn-lt"/>
            </a:endParaRPr>
          </a:p>
        </p:txBody>
      </p:sp>
      <p:sp>
        <p:nvSpPr>
          <p:cNvPr id="5" name="Slide Number Placeholder 4"/>
          <p:cNvSpPr>
            <a:spLocks noGrp="1"/>
          </p:cNvSpPr>
          <p:nvPr>
            <p:ph type="sldNum" sz="quarter" idx="11"/>
          </p:nvPr>
        </p:nvSpPr>
        <p:spPr/>
        <p:txBody>
          <a:bodyPr/>
          <a:lstStyle/>
          <a:p>
            <a:pPr>
              <a:defRPr/>
            </a:pPr>
            <a:fld id="{E9D1913F-6800-476A-B5BE-40E726AFC747}" type="slidenum">
              <a:rPr lang="en-US" smtClean="0"/>
              <a:pPr>
                <a:defRPr/>
              </a:pPr>
              <a:t>12</a:t>
            </a:fld>
            <a:endParaRPr lang="en-US" dirty="0"/>
          </a:p>
        </p:txBody>
      </p:sp>
    </p:spTree>
    <p:extLst>
      <p:ext uri="{BB962C8B-B14F-4D97-AF65-F5344CB8AC3E}">
        <p14:creationId xmlns:p14="http://schemas.microsoft.com/office/powerpoint/2010/main" val="26780845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43F1E3-71E9-4C9D-979A-507005575817}" type="slidenum">
              <a:rPr lang="en-US" smtClean="0"/>
              <a:t>16</a:t>
            </a:fld>
            <a:endParaRPr lang="en-US" dirty="0"/>
          </a:p>
        </p:txBody>
      </p:sp>
    </p:spTree>
    <p:extLst>
      <p:ext uri="{BB962C8B-B14F-4D97-AF65-F5344CB8AC3E}">
        <p14:creationId xmlns:p14="http://schemas.microsoft.com/office/powerpoint/2010/main" val="9195206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2"/>
                </a:solidFill>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033284"/>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6F4F958-78F7-40D3-A0A3-BDEA81C603E8}" type="datetime1">
              <a:rPr lang="en-US" smtClean="0"/>
              <a:t>5/23/2016</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r>
              <a:rPr lang="en-US" dirty="0" smtClean="0"/>
              <a:t>OFFICE OF SUPERINTENDENT OF PUBLIC INSTRUCTION</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276162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latin typeface="+mj-lt"/>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BC97590-280A-4B9D-9A5F-D9126536470C}" type="datetime1">
              <a:rPr lang="en-US" smtClean="0"/>
              <a:t>5/23/2016</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r>
              <a:rPr lang="en-US" dirty="0" smtClean="0"/>
              <a:t>OFFICE OF SUPERINTENDENT OF PUBLIC INSTRUCTION</a:t>
            </a:r>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932850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2" name="Vertical Title 1"/>
          <p:cNvSpPr>
            <a:spLocks noGrp="1"/>
          </p:cNvSpPr>
          <p:nvPr>
            <p:ph type="title" orient="vert"/>
          </p:nvPr>
        </p:nvSpPr>
        <p:spPr>
          <a:xfrm>
            <a:off x="8724900" y="414779"/>
            <a:ext cx="2628900" cy="5134772"/>
          </a:xfrm>
        </p:spPr>
        <p:txBody>
          <a:bodyPr vert="eaVert"/>
          <a:lstStyle>
            <a:lvl1pPr>
              <a:defRPr>
                <a:latin typeface="+mj-lt"/>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134772"/>
          </a:xfrm>
        </p:spPr>
        <p:txBody>
          <a:bodyPr vert="eaVert" lIns="45720" tIns="0" rIns="45720" bIns="0"/>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BAA749E-6223-4CC4-9596-8917AFD4E1BA}" type="datetime1">
              <a:rPr lang="en-US" smtClean="0"/>
              <a:t>5/23/2016</a:t>
            </a:fld>
            <a:endParaRPr lang="en-US" dirty="0"/>
          </a:p>
        </p:txBody>
      </p:sp>
      <p:sp>
        <p:nvSpPr>
          <p:cNvPr id="5" name="Footer Placeholder 4"/>
          <p:cNvSpPr>
            <a:spLocks noGrp="1"/>
          </p:cNvSpPr>
          <p:nvPr>
            <p:ph type="ftr" sz="quarter" idx="11"/>
          </p:nvPr>
        </p:nvSpPr>
        <p:spPr/>
        <p:txBody>
          <a:bodyPr/>
          <a:lstStyle/>
          <a:p>
            <a:r>
              <a:rPr lang="en-US" dirty="0" smtClean="0"/>
              <a:t>OFFICE OF SUPERINTENDENT OF PUBLIC INSTRUCTION</a:t>
            </a:r>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8307223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Text Box 2"/>
          <p:cNvSpPr txBox="1">
            <a:spLocks noChangeArrowheads="1"/>
          </p:cNvSpPr>
          <p:nvPr userDrawn="1"/>
        </p:nvSpPr>
        <p:spPr bwMode="auto">
          <a:xfrm>
            <a:off x="609600" y="204788"/>
            <a:ext cx="10972800" cy="304800"/>
          </a:xfrm>
          <a:prstGeom prst="rect">
            <a:avLst/>
          </a:prstGeom>
          <a:gradFill rotWithShape="0">
            <a:gsLst>
              <a:gs pos="0">
                <a:srgbClr val="2F4D71"/>
              </a:gs>
              <a:gs pos="100000">
                <a:srgbClr val="4F81BD"/>
              </a:gs>
            </a:gsLst>
            <a:lin ang="2700000" scaled="1"/>
          </a:gradFill>
          <a:ln>
            <a:noFill/>
          </a:ln>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defTabSz="914400" eaLnBrk="1" fontAlgn="base" hangingPunct="1">
              <a:spcBef>
                <a:spcPts val="200"/>
              </a:spcBef>
              <a:spcAft>
                <a:spcPts val="1000"/>
              </a:spcAft>
              <a:defRPr/>
            </a:pPr>
            <a:r>
              <a:rPr lang="en-US" sz="800" dirty="0" smtClean="0">
                <a:solidFill>
                  <a:srgbClr val="FFFFFF"/>
                </a:solidFill>
                <a:latin typeface="Garamond" charset="0"/>
              </a:rPr>
              <a:t>			 		</a:t>
            </a:r>
            <a:r>
              <a:rPr lang="en-US" sz="1300" dirty="0" smtClean="0">
                <a:solidFill>
                  <a:srgbClr val="FFFFFF"/>
                </a:solidFill>
                <a:latin typeface="Garamond" charset="0"/>
              </a:rPr>
              <a:t>         	</a:t>
            </a:r>
            <a:endParaRPr lang="en-US" sz="1300" b="1" dirty="0" smtClean="0">
              <a:solidFill>
                <a:prstClr val="black"/>
              </a:solidFill>
            </a:endParaRPr>
          </a:p>
        </p:txBody>
      </p:sp>
      <p:sp>
        <p:nvSpPr>
          <p:cNvPr id="5" name="Rectangle 2"/>
          <p:cNvSpPr>
            <a:spLocks noChangeArrowheads="1"/>
          </p:cNvSpPr>
          <p:nvPr userDrawn="1"/>
        </p:nvSpPr>
        <p:spPr bwMode="auto">
          <a:xfrm>
            <a:off x="609600" y="554038"/>
            <a:ext cx="10972800" cy="55562"/>
          </a:xfrm>
          <a:prstGeom prst="rect">
            <a:avLst/>
          </a:prstGeom>
          <a:gradFill rotWithShape="1">
            <a:gsLst>
              <a:gs pos="0">
                <a:srgbClr val="95B3D7"/>
              </a:gs>
              <a:gs pos="100000">
                <a:srgbClr val="B8CCE4"/>
              </a:gs>
            </a:gsLst>
            <a:lin ang="5400000" scaled="1"/>
          </a:gradFill>
          <a:ln>
            <a:noFill/>
          </a:ln>
          <a:extLst/>
        </p:spPr>
        <p:txBody>
          <a:bodyPr/>
          <a:lstStyle/>
          <a:p>
            <a:pPr defTabSz="914400" fontAlgn="base">
              <a:spcBef>
                <a:spcPct val="0"/>
              </a:spcBef>
              <a:spcAft>
                <a:spcPct val="0"/>
              </a:spcAft>
              <a:defRPr/>
            </a:pPr>
            <a:endParaRPr lang="en-US" sz="1800" dirty="0">
              <a:solidFill>
                <a:prstClr val="black"/>
              </a:solidFill>
              <a:ea typeface="ＭＳ Ｐゴシック" pitchFamily="34" charset="-128"/>
            </a:endParaRPr>
          </a:p>
        </p:txBody>
      </p:sp>
      <p:sp>
        <p:nvSpPr>
          <p:cNvPr id="3" name="Content Placeholder 2"/>
          <p:cNvSpPr>
            <a:spLocks noGrp="1"/>
          </p:cNvSpPr>
          <p:nvPr>
            <p:ph idx="1"/>
          </p:nvPr>
        </p:nvSpPr>
        <p:spPr>
          <a:xfrm>
            <a:off x="609600" y="1828801"/>
            <a:ext cx="10972800" cy="42973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itle 9"/>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905286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atin typeface="+mj-lt"/>
              </a:defRPr>
            </a:lvl1pPr>
          </a:lstStyle>
          <a:p>
            <a:r>
              <a:rPr lang="en-US" smtClean="0"/>
              <a:t>Click to edit Master title style</a:t>
            </a:r>
            <a:endParaRPr lang="en-US" dirty="0"/>
          </a:p>
        </p:txBody>
      </p:sp>
      <p:sp>
        <p:nvSpPr>
          <p:cNvPr id="3" name="Content Placeholder 2"/>
          <p:cNvSpPr>
            <a:spLocks noGrp="1"/>
          </p:cNvSpPr>
          <p:nvPr>
            <p:ph idx="1"/>
          </p:nvPr>
        </p:nvSpPr>
        <p:spPr>
          <a:xfrm>
            <a:off x="1097280" y="1845734"/>
            <a:ext cx="10058400" cy="3616603"/>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864E565-B13D-4299-A3A5-217853C41DAA}" type="datetime1">
              <a:rPr lang="en-US" smtClean="0"/>
              <a:t>5/23/2016</a:t>
            </a:fld>
            <a:endParaRPr lang="en-US" dirty="0"/>
          </a:p>
        </p:txBody>
      </p:sp>
      <p:sp>
        <p:nvSpPr>
          <p:cNvPr id="5" name="Footer Placeholder 4"/>
          <p:cNvSpPr>
            <a:spLocks noGrp="1"/>
          </p:cNvSpPr>
          <p:nvPr>
            <p:ph type="ftr" sz="quarter" idx="11"/>
          </p:nvPr>
        </p:nvSpPr>
        <p:spPr/>
        <p:txBody>
          <a:bodyPr/>
          <a:lstStyle/>
          <a:p>
            <a:r>
              <a:rPr lang="en-US" dirty="0" smtClean="0"/>
              <a:t>OFFICE OF SUPERINTENDENT OF PUBLIC INSTRUCTION</a:t>
            </a:r>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smtClean="0"/>
              <a:t>‹#›</a:t>
            </a:fld>
            <a:endParaRPr lang="en-US" dirty="0"/>
          </a:p>
        </p:txBody>
      </p:sp>
    </p:spTree>
    <p:extLst>
      <p:ext uri="{BB962C8B-B14F-4D97-AF65-F5344CB8AC3E}">
        <p14:creationId xmlns:p14="http://schemas.microsoft.com/office/powerpoint/2010/main" val="3658409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2"/>
                </a:solidFill>
                <a:latin typeface="+mj-lt"/>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035776"/>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996B29-5D8A-4431-B323-C7199377A748}" type="datetime1">
              <a:rPr lang="en-US" smtClean="0"/>
              <a:t>5/23/2016</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r>
              <a:rPr lang="en-US" dirty="0" smtClean="0"/>
              <a:t>OFFICE OF SUPERINTENDENT OF PUBLIC INSTRUCTION</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966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lvl1pPr>
              <a:defRPr>
                <a:latin typeface="+mj-lt"/>
              </a:defRPr>
            </a:lvl1p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3660731"/>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3660730"/>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BB3F89F-D576-4451-BBED-878F054F0AAE}" type="datetime1">
              <a:rPr lang="en-US" smtClean="0"/>
              <a:t>5/23/2016</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r>
              <a:rPr lang="en-US" dirty="0" smtClean="0"/>
              <a:t>OFFICE OF SUPERINTENDENT OF PUBLIC INSTRUCTION</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02646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lvl1pPr>
              <a:defRPr>
                <a:latin typeface="+mj-lt"/>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2916098"/>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2916098"/>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CCD7C54-5A6E-4BE0-93D6-01DD458B3AE8}" type="datetime1">
              <a:rPr lang="en-US" smtClean="0"/>
              <a:t>5/23/2016</a:t>
            </a:fld>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r>
              <a:rPr lang="en-US" dirty="0" smtClean="0"/>
              <a:t>OFFICE OF SUPERINTENDENT OF PUBLIC INSTRUCTION</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946642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lt"/>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B054FA7-D959-4FE0-914B-9358C38FA772}" type="datetime1">
              <a:rPr lang="en-US" smtClean="0"/>
              <a:t>5/23/2016</a:t>
            </a:fld>
            <a:endParaRPr lang="en-US" dirty="0"/>
          </a:p>
        </p:txBody>
      </p:sp>
      <p:sp>
        <p:nvSpPr>
          <p:cNvPr id="4" name="Footer Placeholder 3"/>
          <p:cNvSpPr>
            <a:spLocks noGrp="1"/>
          </p:cNvSpPr>
          <p:nvPr>
            <p:ph type="ftr" sz="quarter" idx="11"/>
          </p:nvPr>
        </p:nvSpPr>
        <p:spPr/>
        <p:txBody>
          <a:bodyPr/>
          <a:lstStyle>
            <a:lvl1pPr>
              <a:defRPr>
                <a:solidFill>
                  <a:schemeClr val="tx2"/>
                </a:solidFill>
              </a:defRPr>
            </a:lvl1pPr>
          </a:lstStyle>
          <a:p>
            <a:r>
              <a:rPr lang="en-US" dirty="0" smtClean="0"/>
              <a:t>OFFICE OF SUPERINTENDENT OF PUBLIC INSTRUCTION</a:t>
            </a:r>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27544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7" name="Date Placeholder 6"/>
          <p:cNvSpPr>
            <a:spLocks noGrp="1"/>
          </p:cNvSpPr>
          <p:nvPr>
            <p:ph type="dt" sz="half" idx="10"/>
          </p:nvPr>
        </p:nvSpPr>
        <p:spPr/>
        <p:txBody>
          <a:bodyPr/>
          <a:lstStyle/>
          <a:p>
            <a:fld id="{F80C1008-6CC6-4ABB-B2A5-DFB6FEC7C4D0}" type="datetime1">
              <a:rPr lang="en-US" smtClean="0"/>
              <a:t>5/23/2016</a:t>
            </a:fld>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r>
              <a:rPr lang="en-US" dirty="0" smtClean="0"/>
              <a:t>OFFICE OF SUPERINTENDENT OF PUBLIC INSTRUCTION</a:t>
            </a:r>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428768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_Blank">
    <p:spTree>
      <p:nvGrpSpPr>
        <p:cNvPr id="1" name=""/>
        <p:cNvGrpSpPr/>
        <p:nvPr/>
      </p:nvGrpSpPr>
      <p:grpSpPr>
        <a:xfrm>
          <a:off x="0" y="0"/>
          <a:ext cx="0" cy="0"/>
          <a:chOff x="0" y="0"/>
          <a:chExt cx="0" cy="0"/>
        </a:xfrm>
      </p:grpSpPr>
      <p:sp>
        <p:nvSpPr>
          <p:cNvPr id="10" name="Rectangle 9"/>
          <p:cNvSpPr/>
          <p:nvPr userDrawn="1"/>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userDrawn="1"/>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userDrawn="1"/>
        </p:nvSpPr>
        <p:spPr>
          <a:xfrm>
            <a:off x="1097280" y="5548779"/>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
        <p:nvSpPr>
          <p:cNvPr id="7" name="Date Placeholder 6"/>
          <p:cNvSpPr>
            <a:spLocks noGrp="1"/>
          </p:cNvSpPr>
          <p:nvPr>
            <p:ph type="dt" sz="half" idx="10"/>
          </p:nvPr>
        </p:nvSpPr>
        <p:spPr/>
        <p:txBody>
          <a:bodyPr/>
          <a:lstStyle/>
          <a:p>
            <a:fld id="{5D21D647-0EF5-4C72-A0C9-B8E7FD6C36DF}" type="datetime1">
              <a:rPr lang="en-US" smtClean="0"/>
              <a:t>5/23/2016</a:t>
            </a:fld>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r>
              <a:rPr lang="en-US" dirty="0" smtClean="0"/>
              <a:t>OFFICE OF SUPERINTENDENT OF PUBLIC INSTRUCTION</a:t>
            </a:r>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181225" y="0"/>
            <a:ext cx="7829550" cy="5219700"/>
          </a:xfrm>
          <a:prstGeom prst="rect">
            <a:avLst/>
          </a:prstGeom>
        </p:spPr>
      </p:pic>
      <p:sp>
        <p:nvSpPr>
          <p:cNvPr id="5" name="Rectangle 4"/>
          <p:cNvSpPr/>
          <p:nvPr userDrawn="1"/>
        </p:nvSpPr>
        <p:spPr>
          <a:xfrm>
            <a:off x="2390078" y="168378"/>
            <a:ext cx="7389542" cy="2862322"/>
          </a:xfrm>
          <a:prstGeom prst="rect">
            <a:avLst/>
          </a:prstGeom>
          <a:effectLst>
            <a:glow rad="254000">
              <a:schemeClr val="tx1">
                <a:alpha val="50000"/>
              </a:schemeClr>
            </a:glow>
          </a:effectLst>
        </p:spPr>
        <p:txBody>
          <a:bodyPr wrap="square">
            <a:spAutoFit/>
          </a:bodyPr>
          <a:lstStyle/>
          <a:p>
            <a:r>
              <a:rPr lang="en-US" sz="3600" dirty="0" smtClean="0">
                <a:solidFill>
                  <a:schemeClr val="bg2"/>
                </a:solidFill>
                <a:effectLst>
                  <a:glow rad="254000">
                    <a:schemeClr val="bg1">
                      <a:alpha val="30000"/>
                    </a:schemeClr>
                  </a:glow>
                </a:effectLst>
              </a:rPr>
              <a:t>This photo is a placeholder. Click on the photo to add you own picture. Make sure your image does not overlap the banner and logo at the bottom.</a:t>
            </a:r>
            <a:endParaRPr lang="en-US" sz="3600" dirty="0">
              <a:solidFill>
                <a:schemeClr val="bg2"/>
              </a:solidFill>
              <a:effectLst>
                <a:glow rad="254000">
                  <a:schemeClr val="bg1">
                    <a:alpha val="30000"/>
                  </a:schemeClr>
                </a:glow>
              </a:effectLst>
            </a:endParaRPr>
          </a:p>
        </p:txBody>
      </p:sp>
    </p:spTree>
    <p:extLst>
      <p:ext uri="{BB962C8B-B14F-4D97-AF65-F5344CB8AC3E}">
        <p14:creationId xmlns:p14="http://schemas.microsoft.com/office/powerpoint/2010/main" val="3254093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100231" y="0"/>
            <a:ext cx="64008"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mj-lt"/>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chemeClr val="tx2"/>
                </a:solidFill>
                <a:latin typeface="+mn-lt"/>
              </a:defRPr>
            </a:lvl1pPr>
            <a:lvl2pPr>
              <a:defRPr>
                <a:solidFill>
                  <a:schemeClr val="tx2"/>
                </a:solidFill>
                <a:latin typeface="+mn-lt"/>
              </a:defRPr>
            </a:lvl2pPr>
            <a:lvl3pPr>
              <a:defRPr>
                <a:solidFill>
                  <a:schemeClr val="tx2"/>
                </a:solidFill>
                <a:latin typeface="+mn-lt"/>
              </a:defRPr>
            </a:lvl3pPr>
            <a:lvl4pPr>
              <a:defRPr>
                <a:solidFill>
                  <a:schemeClr val="tx2"/>
                </a:solidFill>
                <a:latin typeface="+mn-lt"/>
              </a:defRPr>
            </a:lvl4pPr>
            <a:lvl5pPr>
              <a:defRPr>
                <a:solidFill>
                  <a:schemeClr val="tx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F6DCB518-93BD-481B-8710-C7DE56EE551F}" type="datetime1">
              <a:rPr lang="en-US" smtClean="0"/>
              <a:t>5/23/2016</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dirty="0" smtClean="0"/>
              <a:t>OFFICE OF SUPERINTENDENT OF PUBLIC INSTRUCTION</a:t>
            </a:r>
          </a:p>
        </p:txBody>
      </p:sp>
      <p:sp>
        <p:nvSpPr>
          <p:cNvPr id="7" name="Slide Number Placeholder 6"/>
          <p:cNvSpPr>
            <a:spLocks noGrp="1"/>
          </p:cNvSpPr>
          <p:nvPr>
            <p:ph type="sldNum" sz="quarter" idx="12"/>
          </p:nvPr>
        </p:nvSpPr>
        <p:spPr>
          <a:xfrm>
            <a:off x="9980815" y="6461628"/>
            <a:ext cx="1312025" cy="361438"/>
          </a:xfrm>
        </p:spPr>
        <p:txBody>
          <a:bodyPr/>
          <a:lstStyle>
            <a:lvl1pPr>
              <a:defRPr>
                <a:solidFill>
                  <a:schemeClr val="tx2"/>
                </a:solidFill>
              </a:defRPr>
            </a:lvl1pPr>
          </a:lstStyle>
          <a:p>
            <a:fld id="{4FAB73BC-B049-4115-A692-8D63A059BFB8}" type="slidenum">
              <a:rPr lang="en-US" smtClean="0"/>
              <a:pPr/>
              <a:t>‹#›</a:t>
            </a:fld>
            <a:endParaRPr lang="en-US" dirty="0"/>
          </a:p>
        </p:txBody>
      </p:sp>
      <p:sp>
        <p:nvSpPr>
          <p:cNvPr id="11" name="Oval 10"/>
          <p:cNvSpPr/>
          <p:nvPr userDrawn="1"/>
        </p:nvSpPr>
        <p:spPr>
          <a:xfrm>
            <a:off x="3643031" y="5545385"/>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13935" y="5545385"/>
            <a:ext cx="914400" cy="914400"/>
          </a:xfrm>
          <a:prstGeom prst="rect">
            <a:avLst/>
          </a:prstGeom>
        </p:spPr>
      </p:pic>
    </p:spTree>
    <p:extLst>
      <p:ext uri="{BB962C8B-B14F-4D97-AF65-F5344CB8AC3E}">
        <p14:creationId xmlns:p14="http://schemas.microsoft.com/office/powerpoint/2010/main" val="3798993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039840"/>
            <a:ext cx="12192000" cy="8181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5925228"/>
            <a:ext cx="12192001" cy="6599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364317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011680" y="5966468"/>
            <a:ext cx="2472271" cy="374164"/>
          </a:xfrm>
          <a:prstGeom prst="rect">
            <a:avLst/>
          </a:prstGeom>
        </p:spPr>
        <p:txBody>
          <a:bodyPr vert="horz" lIns="91440" tIns="45720" rIns="91440" bIns="45720" rtlCol="0" anchor="ctr"/>
          <a:lstStyle>
            <a:lvl1pPr algn="l">
              <a:defRPr sz="900">
                <a:solidFill>
                  <a:srgbClr val="FFFFFF"/>
                </a:solidFill>
              </a:defRPr>
            </a:lvl1pPr>
          </a:lstStyle>
          <a:p>
            <a:fld id="{0C4C84D9-D12A-4C2E-ACE2-D8B91DA4D76F}" type="datetime1">
              <a:rPr lang="en-US" smtClean="0"/>
              <a:t>5/23/2016</a:t>
            </a:fld>
            <a:endParaRPr lang="en-US" dirty="0"/>
          </a:p>
        </p:txBody>
      </p:sp>
      <p:sp>
        <p:nvSpPr>
          <p:cNvPr id="5" name="Footer Placeholder 4"/>
          <p:cNvSpPr>
            <a:spLocks noGrp="1"/>
          </p:cNvSpPr>
          <p:nvPr>
            <p:ph type="ftr" sz="quarter" idx="3"/>
          </p:nvPr>
        </p:nvSpPr>
        <p:spPr>
          <a:xfrm>
            <a:off x="2011680" y="5614840"/>
            <a:ext cx="4822804" cy="365125"/>
          </a:xfrm>
          <a:prstGeom prst="rect">
            <a:avLst/>
          </a:prstGeom>
        </p:spPr>
        <p:txBody>
          <a:bodyPr vert="horz" lIns="91440" tIns="45720" rIns="91440" bIns="45720" rtlCol="0" anchor="ctr"/>
          <a:lstStyle>
            <a:lvl1pPr algn="l">
              <a:defRPr sz="900" cap="all" baseline="0">
                <a:solidFill>
                  <a:schemeClr val="tx2"/>
                </a:solidFill>
              </a:defRPr>
            </a:lvl1pPr>
          </a:lstStyle>
          <a:p>
            <a:r>
              <a:rPr lang="en-US" dirty="0" smtClean="0"/>
              <a:t>OFFICE OF SUPERINTENDENT OF PUBLIC INSTRUCTION</a:t>
            </a:r>
            <a:endParaRPr lang="en-US" dirty="0"/>
          </a:p>
        </p:txBody>
      </p:sp>
      <p:sp>
        <p:nvSpPr>
          <p:cNvPr id="6" name="Slide Number Placeholder 5"/>
          <p:cNvSpPr>
            <a:spLocks noGrp="1"/>
          </p:cNvSpPr>
          <p:nvPr>
            <p:ph type="sldNum" sz="quarter" idx="4"/>
          </p:nvPr>
        </p:nvSpPr>
        <p:spPr>
          <a:xfrm>
            <a:off x="9900458" y="5979195"/>
            <a:ext cx="1312025" cy="361438"/>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1097280" y="5549604"/>
            <a:ext cx="914400" cy="914400"/>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097280" y="5549550"/>
            <a:ext cx="914400" cy="914400"/>
          </a:xfrm>
          <a:prstGeom prst="rect">
            <a:avLst/>
          </a:prstGeom>
        </p:spPr>
      </p:pic>
    </p:spTree>
    <p:extLst>
      <p:ext uri="{BB962C8B-B14F-4D97-AF65-F5344CB8AC3E}">
        <p14:creationId xmlns:p14="http://schemas.microsoft.com/office/powerpoint/2010/main" val="3655842132"/>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703" r:id="rId8"/>
    <p:sldLayoutId id="2147483699" r:id="rId9"/>
    <p:sldLayoutId id="2147483701" r:id="rId10"/>
    <p:sldLayoutId id="2147483702" r:id="rId11"/>
    <p:sldLayoutId id="2147483719" r:id="rId12"/>
  </p:sldLayoutIdLst>
  <p:hf hdr="0" ftr="0" dt="0"/>
  <p:txStyles>
    <p:titleStyle>
      <a:lvl1pPr algn="l" defTabSz="914400" rtl="0" eaLnBrk="1" latinLnBrk="0" hangingPunct="1">
        <a:lnSpc>
          <a:spcPct val="85000"/>
        </a:lnSpc>
        <a:spcBef>
          <a:spcPct val="0"/>
        </a:spcBef>
        <a:buNone/>
        <a:defRPr sz="4800" kern="1200" spc="-50" baseline="0">
          <a:solidFill>
            <a:schemeClr val="tx2"/>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2"/>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2"/>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2"/>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gi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2.ed.gov/policy/elsec/leg/essa/faq/essa-faqs.pdf"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k12.wa.us/ESEA/ESSA/HQT.aspx"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2.ed.gov/policy/elsec/leg/essa/transition-dcl.pdf" TargetMode="External"/><Relationship Id="rId2" Type="http://schemas.openxmlformats.org/officeDocument/2006/relationships/hyperlink" Target="http://www2.ed.gov/policy/elsec/leg/essa/transitionsy1617-dcl.pdf" TargetMode="External"/><Relationship Id="rId1" Type="http://schemas.openxmlformats.org/officeDocument/2006/relationships/slideLayout" Target="../slideLayouts/slideLayout2.xml"/><Relationship Id="rId4" Type="http://schemas.openxmlformats.org/officeDocument/2006/relationships/hyperlink" Target="http://www2.ed.gov/policy/elsec/guid/secletter/151210.html"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www.ed.gov/essa" TargetMode="External"/><Relationship Id="rId2" Type="http://schemas.openxmlformats.org/officeDocument/2006/relationships/hyperlink" Target="http://www.k12.wa.us/ESEA/ESSA/default.aspx"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4.gif"/></Relationships>
</file>

<file path=ppt/slides/_rels/slide38.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12.tmp"/></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hyperlink" Target="http://www.k12.wa.us/StudentAndSchoolSuccess" TargetMode="External"/><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hyperlink" Target="mailto:studentandschoolsuccess@k12.wa.us" TargetMode="External"/></Relationships>
</file>

<file path=ppt/slides/_rels/slide4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4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4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4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661653" y="3677266"/>
            <a:ext cx="9143998" cy="1785104"/>
          </a:xfrm>
          <a:prstGeom prst="rect">
            <a:avLst/>
          </a:prstGeom>
        </p:spPr>
        <p:txBody>
          <a:bodyPr wrap="square">
            <a:spAutoFit/>
          </a:bodyPr>
          <a:lstStyle/>
          <a:p>
            <a:pPr algn="ctr"/>
            <a:endParaRPr lang="en-US" sz="2000" dirty="0">
              <a:latin typeface="Calibri" panose="020F0502020204030204" pitchFamily="34" charset="0"/>
              <a:cs typeface="Arial" panose="020B0604020202020204" pitchFamily="34" charset="0"/>
            </a:endParaRPr>
          </a:p>
          <a:p>
            <a:pPr algn="ctr"/>
            <a:r>
              <a:rPr lang="en-US" dirty="0" smtClean="0">
                <a:latin typeface="Euphemia" panose="020B0503040102020104" pitchFamily="34" charset="0"/>
                <a:cs typeface="Arial" panose="020B0604020202020204" pitchFamily="34" charset="0"/>
              </a:rPr>
              <a:t>May 31</a:t>
            </a:r>
            <a:r>
              <a:rPr lang="en-US" baseline="30000" dirty="0" smtClean="0">
                <a:latin typeface="Euphemia" panose="020B0503040102020104" pitchFamily="34" charset="0"/>
                <a:cs typeface="Arial" panose="020B0604020202020204" pitchFamily="34" charset="0"/>
              </a:rPr>
              <a:t>st</a:t>
            </a:r>
            <a:r>
              <a:rPr lang="en-US" dirty="0" smtClean="0">
                <a:latin typeface="Euphemia" panose="020B0503040102020104" pitchFamily="34" charset="0"/>
                <a:cs typeface="Arial" panose="020B0604020202020204" pitchFamily="34" charset="0"/>
              </a:rPr>
              <a:t>, </a:t>
            </a:r>
            <a:r>
              <a:rPr lang="en-US" dirty="0">
                <a:latin typeface="Euphemia" panose="020B0503040102020104" pitchFamily="34" charset="0"/>
                <a:cs typeface="Arial" panose="020B0604020202020204" pitchFamily="34" charset="0"/>
              </a:rPr>
              <a:t>2016</a:t>
            </a:r>
          </a:p>
          <a:p>
            <a:pPr algn="ctr"/>
            <a:endParaRPr lang="en-US" sz="1200" dirty="0">
              <a:latin typeface="Euphemia" panose="020B0503040102020104" pitchFamily="34" charset="0"/>
              <a:cs typeface="Arial" panose="020B0604020202020204" pitchFamily="34" charset="0"/>
            </a:endParaRPr>
          </a:p>
          <a:p>
            <a:pPr algn="ctr"/>
            <a:r>
              <a:rPr lang="en-US" sz="2000" b="1" dirty="0">
                <a:latin typeface="Euphemia" panose="020B0503040102020104" pitchFamily="34" charset="0"/>
              </a:rPr>
              <a:t>Michael Merrin, Assistant Superintendent </a:t>
            </a:r>
          </a:p>
          <a:p>
            <a:pPr algn="ctr"/>
            <a:r>
              <a:rPr lang="en-US" sz="2000" b="1" dirty="0">
                <a:latin typeface="Euphemia" panose="020B0503040102020104" pitchFamily="34" charset="0"/>
              </a:rPr>
              <a:t>Craig Shurick, Director of Operations </a:t>
            </a:r>
            <a:endParaRPr lang="en-US" sz="2000" dirty="0">
              <a:latin typeface="Euphemia" panose="020B0503040102020104" pitchFamily="34" charset="0"/>
            </a:endParaRPr>
          </a:p>
          <a:p>
            <a:pPr algn="ctr"/>
            <a:r>
              <a:rPr lang="en-US" sz="2000" dirty="0">
                <a:latin typeface="Euphemia" panose="020B0503040102020104" pitchFamily="34" charset="0"/>
              </a:rPr>
              <a:t>Office of Student and School Success (OSPI)</a:t>
            </a:r>
          </a:p>
        </p:txBody>
      </p:sp>
      <p:pic>
        <p:nvPicPr>
          <p:cNvPr id="10" name="Picture 2" descr="C:\Users\travis.campbell\AppData\Local\Microsoft\Windows\Temporary Internet Files\Content.IE5\M6IR4QE3\MP900427810[1].jpg"/>
          <p:cNvPicPr>
            <a:picLocks noChangeAspect="1" noChangeArrowheads="1"/>
          </p:cNvPicPr>
          <p:nvPr/>
        </p:nvPicPr>
        <p:blipFill rotWithShape="1">
          <a:blip r:embed="rId3">
            <a:extLst>
              <a:ext uri="{28A0092B-C50C-407E-A947-70E740481C1C}">
                <a14:useLocalDpi xmlns:a14="http://schemas.microsoft.com/office/drawing/2010/main" val="0"/>
              </a:ext>
            </a:extLst>
          </a:blip>
          <a:srcRect b="59954"/>
          <a:stretch/>
        </p:blipFill>
        <p:spPr bwMode="auto">
          <a:xfrm>
            <a:off x="1504657" y="0"/>
            <a:ext cx="9163343" cy="28194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81683" y="0"/>
            <a:ext cx="5437853" cy="1101213"/>
          </a:xfrm>
          <a:prstGeom prst="rect">
            <a:avLst/>
          </a:prstGeom>
        </p:spPr>
      </p:pic>
      <p:sp>
        <p:nvSpPr>
          <p:cNvPr id="3" name="TextBox 2"/>
          <p:cNvSpPr txBox="1"/>
          <p:nvPr/>
        </p:nvSpPr>
        <p:spPr>
          <a:xfrm>
            <a:off x="1823885" y="3254478"/>
            <a:ext cx="8603226" cy="1107996"/>
          </a:xfrm>
          <a:prstGeom prst="rect">
            <a:avLst/>
          </a:prstGeom>
          <a:noFill/>
        </p:spPr>
        <p:txBody>
          <a:bodyPr wrap="square" rtlCol="0">
            <a:spAutoFit/>
          </a:bodyPr>
          <a:lstStyle/>
          <a:p>
            <a:pPr algn="ctr"/>
            <a:r>
              <a:rPr lang="en-US" sz="4800" b="1" dirty="0">
                <a:latin typeface="Euphemia" panose="020B0503040102020104" pitchFamily="34" charset="0"/>
              </a:rPr>
              <a:t>Student and School </a:t>
            </a:r>
            <a:r>
              <a:rPr lang="en-US" sz="4800" b="1" dirty="0" smtClean="0">
                <a:latin typeface="Euphemia" panose="020B0503040102020104" pitchFamily="34" charset="0"/>
              </a:rPr>
              <a:t>Success</a:t>
            </a:r>
            <a:endParaRPr lang="en-US" dirty="0" smtClean="0"/>
          </a:p>
          <a:p>
            <a:endParaRPr lang="en-US" dirty="0"/>
          </a:p>
        </p:txBody>
      </p:sp>
    </p:spTree>
    <p:extLst>
      <p:ext uri="{BB962C8B-B14F-4D97-AF65-F5344CB8AC3E}">
        <p14:creationId xmlns:p14="http://schemas.microsoft.com/office/powerpoint/2010/main" val="37753479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tx1"/>
                </a:solidFill>
                <a:latin typeface="Euphemia" panose="020B0503040102020104" pitchFamily="34" charset="0"/>
              </a:rPr>
              <a:t>School Improvement Grant (SIG) Schools</a:t>
            </a:r>
            <a:endParaRPr lang="en-US" dirty="0"/>
          </a:p>
        </p:txBody>
      </p:sp>
      <p:sp>
        <p:nvSpPr>
          <p:cNvPr id="3" name="Content Placeholder 2"/>
          <p:cNvSpPr>
            <a:spLocks noGrp="1"/>
          </p:cNvSpPr>
          <p:nvPr>
            <p:ph sz="half" idx="1"/>
          </p:nvPr>
        </p:nvSpPr>
        <p:spPr/>
        <p:txBody>
          <a:bodyPr>
            <a:normAutofit lnSpcReduction="10000"/>
          </a:bodyPr>
          <a:lstStyle/>
          <a:p>
            <a:endParaRPr lang="en-US" b="1" dirty="0" smtClean="0"/>
          </a:p>
          <a:p>
            <a:endParaRPr lang="en-US" b="1" dirty="0"/>
          </a:p>
          <a:p>
            <a:r>
              <a:rPr lang="en-US" b="1" dirty="0" smtClean="0"/>
              <a:t>Identification</a:t>
            </a:r>
            <a:r>
              <a:rPr lang="en-US" dirty="0"/>
              <a:t>: 13 schools and their districts in Cohort III</a:t>
            </a:r>
          </a:p>
          <a:p>
            <a:pPr lvl="1">
              <a:buFont typeface="Wingdings" panose="05000000000000000000" pitchFamily="2" charset="2"/>
              <a:buChar char="Ø"/>
            </a:pPr>
            <a:r>
              <a:rPr lang="en-US" dirty="0"/>
              <a:t>Voluntary process to apply for SIG </a:t>
            </a:r>
          </a:p>
          <a:p>
            <a:pPr lvl="1">
              <a:buFont typeface="Wingdings" panose="05000000000000000000" pitchFamily="2" charset="2"/>
              <a:buChar char="Ø"/>
            </a:pPr>
            <a:r>
              <a:rPr lang="en-US" dirty="0"/>
              <a:t>Only Priority Schools were eligible to apply (in bottom 5% based on All Students performance)</a:t>
            </a:r>
          </a:p>
          <a:p>
            <a:r>
              <a:rPr lang="en-US" b="1" dirty="0"/>
              <a:t>Funding: </a:t>
            </a:r>
            <a:r>
              <a:rPr lang="en-US" dirty="0" smtClean="0"/>
              <a:t>$729K - $6.9M</a:t>
            </a:r>
            <a:endParaRPr lang="en-US" dirty="0"/>
          </a:p>
          <a:p>
            <a:endParaRPr lang="en-US" dirty="0"/>
          </a:p>
        </p:txBody>
      </p:sp>
      <p:sp>
        <p:nvSpPr>
          <p:cNvPr id="4" name="Content Placeholder 3"/>
          <p:cNvSpPr>
            <a:spLocks noGrp="1"/>
          </p:cNvSpPr>
          <p:nvPr>
            <p:ph sz="half" idx="2"/>
          </p:nvPr>
        </p:nvSpPr>
        <p:spPr/>
        <p:txBody>
          <a:bodyPr>
            <a:normAutofit lnSpcReduction="10000"/>
          </a:bodyPr>
          <a:lstStyle/>
          <a:p>
            <a:r>
              <a:rPr lang="en-US" b="1" dirty="0"/>
              <a:t>Number of Leadership Coaching Days</a:t>
            </a:r>
            <a:r>
              <a:rPr lang="en-US" dirty="0"/>
              <a:t>: 30 Days centered on:</a:t>
            </a:r>
          </a:p>
          <a:p>
            <a:pPr lvl="1">
              <a:buFont typeface="Wingdings" panose="05000000000000000000" pitchFamily="2" charset="2"/>
              <a:buChar char="Ø"/>
            </a:pPr>
            <a:r>
              <a:rPr lang="en-US" dirty="0"/>
              <a:t>Implementing identified federal intervention model (</a:t>
            </a:r>
            <a:r>
              <a:rPr lang="en-US" i="1" dirty="0"/>
              <a:t>Transformation</a:t>
            </a:r>
            <a:r>
              <a:rPr lang="en-US" dirty="0"/>
              <a:t>)</a:t>
            </a:r>
          </a:p>
          <a:p>
            <a:pPr lvl="1">
              <a:buFont typeface="Wingdings" panose="05000000000000000000" pitchFamily="2" charset="2"/>
              <a:buChar char="Ø"/>
            </a:pPr>
            <a:r>
              <a:rPr lang="en-US" dirty="0"/>
              <a:t>Creating, Implementing, and Monitoring/Revising </a:t>
            </a:r>
            <a:r>
              <a:rPr lang="en-US" i="1" dirty="0"/>
              <a:t>Student and School Success Action Plan </a:t>
            </a:r>
            <a:r>
              <a:rPr lang="en-US" dirty="0"/>
              <a:t>anchored in unique student and school needs</a:t>
            </a:r>
          </a:p>
          <a:p>
            <a:pPr lvl="1">
              <a:buFont typeface="Wingdings" panose="05000000000000000000" pitchFamily="2" charset="2"/>
              <a:buChar char="Ø"/>
            </a:pPr>
            <a:r>
              <a:rPr lang="en-US" dirty="0"/>
              <a:t>Strengthening Core Instructional Program so at least 80% of students meet or exceed standard</a:t>
            </a:r>
          </a:p>
          <a:p>
            <a:pPr lvl="1">
              <a:buFont typeface="Wingdings" panose="05000000000000000000" pitchFamily="2" charset="2"/>
              <a:buChar char="Ø"/>
            </a:pPr>
            <a:r>
              <a:rPr lang="en-US" dirty="0"/>
              <a:t>Using school’s data to surface and address inequitable learning outcomes and educator practices leading to those outcomes</a:t>
            </a:r>
          </a:p>
          <a:p>
            <a:pPr lvl="1">
              <a:buFont typeface="Wingdings" panose="05000000000000000000" pitchFamily="2" charset="2"/>
              <a:buChar char="Ø"/>
            </a:pPr>
            <a:r>
              <a:rPr lang="en-US" dirty="0"/>
              <a:t>Applying evidence-based practices and research</a:t>
            </a:r>
          </a:p>
          <a:p>
            <a:endParaRPr lang="en-US" dirty="0"/>
          </a:p>
        </p:txBody>
      </p:sp>
      <p:sp>
        <p:nvSpPr>
          <p:cNvPr id="7" name="Slide Number Placeholder 6"/>
          <p:cNvSpPr>
            <a:spLocks noGrp="1"/>
          </p:cNvSpPr>
          <p:nvPr>
            <p:ph type="sldNum" sz="quarter" idx="12"/>
          </p:nvPr>
        </p:nvSpPr>
        <p:spPr>
          <a:xfrm>
            <a:off x="10499667" y="6234834"/>
            <a:ext cx="1312025" cy="361438"/>
          </a:xfrm>
        </p:spPr>
        <p:txBody>
          <a:bodyPr/>
          <a:lstStyle/>
          <a:p>
            <a:fld id="{4FAB73BC-B049-4115-A692-8D63A059BFB8}" type="slidenum">
              <a:rPr lang="en-US" sz="2000" smtClean="0"/>
              <a:t>10</a:t>
            </a:fld>
            <a:endParaRPr lang="en-US" dirty="0"/>
          </a:p>
        </p:txBody>
      </p:sp>
    </p:spTree>
    <p:extLst>
      <p:ext uri="{BB962C8B-B14F-4D97-AF65-F5344CB8AC3E}">
        <p14:creationId xmlns:p14="http://schemas.microsoft.com/office/powerpoint/2010/main" val="11186118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tx1"/>
                </a:solidFill>
                <a:latin typeface="Euphemia" panose="020B0503040102020104" pitchFamily="34" charset="0"/>
              </a:rPr>
              <a:t>Required Action Districts (RAD) Schools</a:t>
            </a:r>
            <a:endParaRPr lang="en-US" dirty="0"/>
          </a:p>
        </p:txBody>
      </p:sp>
      <p:sp>
        <p:nvSpPr>
          <p:cNvPr id="3" name="Content Placeholder 2"/>
          <p:cNvSpPr>
            <a:spLocks noGrp="1"/>
          </p:cNvSpPr>
          <p:nvPr>
            <p:ph sz="half" idx="1"/>
          </p:nvPr>
        </p:nvSpPr>
        <p:spPr/>
        <p:txBody>
          <a:bodyPr>
            <a:normAutofit fontScale="92500" lnSpcReduction="10000"/>
          </a:bodyPr>
          <a:lstStyle/>
          <a:p>
            <a:pPr marL="342900" indent="-342900">
              <a:buFont typeface="Arial" panose="020B0604020202020204" pitchFamily="34" charset="0"/>
              <a:buChar char="•"/>
            </a:pPr>
            <a:endParaRPr lang="en-US" b="1" dirty="0" smtClean="0"/>
          </a:p>
          <a:p>
            <a:pPr marL="342900" indent="-342900">
              <a:buFont typeface="Arial" panose="020B0604020202020204" pitchFamily="34" charset="0"/>
              <a:buChar char="•"/>
            </a:pPr>
            <a:endParaRPr lang="en-US" b="1" dirty="0"/>
          </a:p>
          <a:p>
            <a:pPr marL="342900" indent="-342900">
              <a:buFont typeface="Arial" panose="020B0604020202020204" pitchFamily="34" charset="0"/>
              <a:buChar char="•"/>
            </a:pPr>
            <a:r>
              <a:rPr lang="en-US" b="1" dirty="0" smtClean="0"/>
              <a:t>Identification</a:t>
            </a:r>
            <a:r>
              <a:rPr lang="en-US" dirty="0"/>
              <a:t>: 4 RAD Cohort II and 1 RAD Cohort I continuing forward</a:t>
            </a:r>
          </a:p>
          <a:p>
            <a:pPr marL="800100" lvl="1" indent="-342900" eaLnBrk="0" hangingPunct="0">
              <a:spcBef>
                <a:spcPct val="20000"/>
              </a:spcBef>
              <a:buFont typeface="Wingdings" panose="05000000000000000000" pitchFamily="2" charset="2"/>
              <a:buChar char="Ø"/>
            </a:pPr>
            <a:r>
              <a:rPr lang="en-US" dirty="0"/>
              <a:t>Districts recommended by OSPI to the State Board of Education (SBE) to enter </a:t>
            </a:r>
            <a:r>
              <a:rPr lang="en-US" i="1" dirty="0"/>
              <a:t>required action status </a:t>
            </a:r>
            <a:r>
              <a:rPr lang="en-US" dirty="0"/>
              <a:t>based on little or no growth on state assessments for identified schools for multiple years </a:t>
            </a:r>
          </a:p>
          <a:p>
            <a:pPr marL="342900" indent="-342900" eaLnBrk="0" hangingPunct="0">
              <a:spcBef>
                <a:spcPct val="20000"/>
              </a:spcBef>
              <a:buFont typeface="Arial" panose="020B0604020202020204" pitchFamily="34" charset="0"/>
              <a:buChar char="•"/>
            </a:pPr>
            <a:r>
              <a:rPr lang="en-US" b="1" dirty="0"/>
              <a:t>Funding: </a:t>
            </a:r>
            <a:r>
              <a:rPr lang="en-US" dirty="0" smtClean="0"/>
              <a:t>$1.6M - $2.1M</a:t>
            </a:r>
            <a:endParaRPr lang="en-US" dirty="0"/>
          </a:p>
          <a:p>
            <a:endParaRPr lang="en-US" dirty="0"/>
          </a:p>
        </p:txBody>
      </p:sp>
      <p:sp>
        <p:nvSpPr>
          <p:cNvPr id="4" name="Content Placeholder 3"/>
          <p:cNvSpPr>
            <a:spLocks noGrp="1"/>
          </p:cNvSpPr>
          <p:nvPr>
            <p:ph sz="half" idx="2"/>
          </p:nvPr>
        </p:nvSpPr>
        <p:spPr>
          <a:xfrm>
            <a:off x="6217920" y="1845734"/>
            <a:ext cx="4937760" cy="3869265"/>
          </a:xfrm>
        </p:spPr>
        <p:txBody>
          <a:bodyPr>
            <a:normAutofit fontScale="92500" lnSpcReduction="10000"/>
          </a:bodyPr>
          <a:lstStyle/>
          <a:p>
            <a:pPr marL="342900" indent="-342900">
              <a:buFont typeface="Arial" panose="020B0604020202020204" pitchFamily="34" charset="0"/>
              <a:buChar char="•"/>
            </a:pPr>
            <a:r>
              <a:rPr lang="en-US" b="1" dirty="0"/>
              <a:t>Number of Leadership Coaching Days</a:t>
            </a:r>
            <a:r>
              <a:rPr lang="en-US" dirty="0"/>
              <a:t>: 30 Days centered on:</a:t>
            </a:r>
          </a:p>
          <a:p>
            <a:pPr marL="800100" lvl="1" indent="-342900" eaLnBrk="0" hangingPunct="0">
              <a:spcBef>
                <a:spcPct val="20000"/>
              </a:spcBef>
              <a:buFont typeface="Wingdings" panose="05000000000000000000" pitchFamily="2" charset="2"/>
              <a:buChar char="Ø"/>
            </a:pPr>
            <a:r>
              <a:rPr lang="en-US" dirty="0">
                <a:ea typeface="ＭＳ Ｐゴシック" charset="0"/>
              </a:rPr>
              <a:t>Implementing identified federal or state intervention model</a:t>
            </a:r>
          </a:p>
          <a:p>
            <a:pPr marL="800100" lvl="1" indent="-342900" eaLnBrk="0" hangingPunct="0">
              <a:spcBef>
                <a:spcPct val="20000"/>
              </a:spcBef>
              <a:buFont typeface="Wingdings" panose="05000000000000000000" pitchFamily="2" charset="2"/>
              <a:buChar char="Ø"/>
            </a:pPr>
            <a:r>
              <a:rPr lang="en-US" dirty="0">
                <a:ea typeface="ＭＳ Ｐゴシック" charset="0"/>
              </a:rPr>
              <a:t>Creating, Implementing, and Monitoring/Revising </a:t>
            </a:r>
            <a:r>
              <a:rPr lang="en-US" i="1" dirty="0">
                <a:ea typeface="ＭＳ Ｐゴシック" charset="0"/>
              </a:rPr>
              <a:t>Student and School Success Action Plan</a:t>
            </a:r>
            <a:r>
              <a:rPr lang="en-US" dirty="0">
                <a:ea typeface="ＭＳ Ｐゴシック" charset="0"/>
              </a:rPr>
              <a:t> anchored in unique student and school needs</a:t>
            </a:r>
          </a:p>
          <a:p>
            <a:pPr marL="800100" lvl="1" indent="-342900" eaLnBrk="0" hangingPunct="0">
              <a:spcBef>
                <a:spcPct val="20000"/>
              </a:spcBef>
              <a:buFont typeface="Wingdings" panose="05000000000000000000" pitchFamily="2" charset="2"/>
              <a:buChar char="Ø"/>
            </a:pPr>
            <a:r>
              <a:rPr lang="en-US" dirty="0">
                <a:ea typeface="ＭＳ Ｐゴシック" charset="0"/>
              </a:rPr>
              <a:t>Strengthening Core Instructional Program so at least 80% of students meet or exceed standard</a:t>
            </a:r>
          </a:p>
          <a:p>
            <a:pPr marL="800100" lvl="1" indent="-342900" eaLnBrk="0" hangingPunct="0">
              <a:spcBef>
                <a:spcPct val="20000"/>
              </a:spcBef>
              <a:buFont typeface="Wingdings" panose="05000000000000000000" pitchFamily="2" charset="2"/>
              <a:buChar char="Ø"/>
            </a:pPr>
            <a:r>
              <a:rPr lang="en-US" dirty="0">
                <a:ea typeface="ＭＳ Ｐゴシック" charset="0"/>
              </a:rPr>
              <a:t>Using school’s data to surface and address inequitable learning outcomes and educator practices leading to those outcomes</a:t>
            </a:r>
          </a:p>
          <a:p>
            <a:pPr marL="800100" lvl="1" indent="-342900" eaLnBrk="0" hangingPunct="0">
              <a:spcBef>
                <a:spcPct val="20000"/>
              </a:spcBef>
              <a:buFont typeface="Wingdings" panose="05000000000000000000" pitchFamily="2" charset="2"/>
              <a:buChar char="Ø"/>
            </a:pPr>
            <a:r>
              <a:rPr lang="en-US" dirty="0">
                <a:ea typeface="ＭＳ Ｐゴシック" charset="0"/>
              </a:rPr>
              <a:t>Applying evidence-based practices and research</a:t>
            </a:r>
          </a:p>
          <a:p>
            <a:endParaRPr lang="en-US" dirty="0"/>
          </a:p>
        </p:txBody>
      </p:sp>
      <p:sp>
        <p:nvSpPr>
          <p:cNvPr id="7" name="Slide Number Placeholder 6"/>
          <p:cNvSpPr>
            <a:spLocks noGrp="1"/>
          </p:cNvSpPr>
          <p:nvPr>
            <p:ph type="sldNum" sz="quarter" idx="12"/>
          </p:nvPr>
        </p:nvSpPr>
        <p:spPr>
          <a:xfrm>
            <a:off x="10588717" y="6274163"/>
            <a:ext cx="1312025" cy="361438"/>
          </a:xfrm>
        </p:spPr>
        <p:txBody>
          <a:bodyPr/>
          <a:lstStyle/>
          <a:p>
            <a:fld id="{4FAB73BC-B049-4115-A692-8D63A059BFB8}" type="slidenum">
              <a:rPr lang="en-US" sz="2000" smtClean="0"/>
              <a:t>11</a:t>
            </a:fld>
            <a:endParaRPr lang="en-US" dirty="0"/>
          </a:p>
        </p:txBody>
      </p:sp>
    </p:spTree>
    <p:extLst>
      <p:ext uri="{BB962C8B-B14F-4D97-AF65-F5344CB8AC3E}">
        <p14:creationId xmlns:p14="http://schemas.microsoft.com/office/powerpoint/2010/main" val="31021471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981200" y="292100"/>
            <a:ext cx="8229600" cy="1335978"/>
          </a:xfrm>
        </p:spPr>
        <p:txBody>
          <a:bodyPr>
            <a:noAutofit/>
          </a:bodyPr>
          <a:lstStyle/>
          <a:p>
            <a:pPr algn="ctr"/>
            <a:r>
              <a:rPr lang="en-US" b="1" dirty="0">
                <a:solidFill>
                  <a:schemeClr val="tx1"/>
                </a:solidFill>
                <a:latin typeface="Euphemia" panose="020B0503040102020104" pitchFamily="34" charset="0"/>
              </a:rPr>
              <a:t>Student and School Success Coaches</a:t>
            </a:r>
            <a:endParaRPr lang="en-US" b="1" dirty="0">
              <a:latin typeface="Euphemia" panose="020B0503040102020104" pitchFamily="34" charset="0"/>
            </a:endParaRPr>
          </a:p>
        </p:txBody>
      </p:sp>
      <p:sp>
        <p:nvSpPr>
          <p:cNvPr id="8" name="Content Placeholder 7"/>
          <p:cNvSpPr>
            <a:spLocks noGrp="1"/>
          </p:cNvSpPr>
          <p:nvPr>
            <p:ph idx="1"/>
          </p:nvPr>
        </p:nvSpPr>
        <p:spPr>
          <a:xfrm>
            <a:off x="1981200" y="1765301"/>
            <a:ext cx="8229600" cy="4830763"/>
          </a:xfrm>
        </p:spPr>
        <p:txBody>
          <a:bodyPr>
            <a:normAutofit/>
          </a:bodyPr>
          <a:lstStyle/>
          <a:p>
            <a:r>
              <a:rPr lang="en-US" sz="1800" b="1" dirty="0">
                <a:latin typeface="Arial Narrow" panose="020B0606020202030204" pitchFamily="34" charset="0"/>
              </a:rPr>
              <a:t>85 Success Coaches for 2015-16</a:t>
            </a:r>
          </a:p>
          <a:p>
            <a:pPr lvl="1">
              <a:buFont typeface="Wingdings" panose="05000000000000000000" pitchFamily="2" charset="2"/>
              <a:buChar char="Ø"/>
            </a:pPr>
            <a:r>
              <a:rPr lang="en-US" sz="1600" b="1" dirty="0">
                <a:latin typeface="Arial Narrow" panose="020B0606020202030204" pitchFamily="34" charset="0"/>
              </a:rPr>
              <a:t>Leadership Coaches: 55</a:t>
            </a:r>
          </a:p>
          <a:p>
            <a:pPr lvl="1">
              <a:buFont typeface="Wingdings" panose="05000000000000000000" pitchFamily="2" charset="2"/>
              <a:buChar char="Ø"/>
            </a:pPr>
            <a:r>
              <a:rPr lang="en-US" sz="1600" b="1" dirty="0">
                <a:latin typeface="Arial Narrow" panose="020B0606020202030204" pitchFamily="34" charset="0"/>
              </a:rPr>
              <a:t>Instructional Coaches: 30</a:t>
            </a:r>
            <a:endParaRPr lang="en-US" dirty="0">
              <a:latin typeface="Arial Narrow" panose="020B0606020202030204" pitchFamily="34" charset="0"/>
            </a:endParaRPr>
          </a:p>
          <a:p>
            <a:r>
              <a:rPr lang="en-US" sz="1800" b="1" dirty="0">
                <a:latin typeface="Arial Narrow" panose="020B0606020202030204" pitchFamily="34" charset="0"/>
              </a:rPr>
              <a:t>Experienced Educators: </a:t>
            </a:r>
            <a:r>
              <a:rPr lang="en-US" sz="1800" dirty="0">
                <a:latin typeface="Arial Narrow" panose="020B0606020202030204" pitchFamily="34" charset="0"/>
              </a:rPr>
              <a:t>Former teachers, principals, central office administrators, superintendents, and/or educational consultants</a:t>
            </a:r>
          </a:p>
          <a:p>
            <a:r>
              <a:rPr lang="en-US" sz="1800" b="1" dirty="0">
                <a:latin typeface="Arial Narrow" panose="020B0606020202030204" pitchFamily="34" charset="0"/>
              </a:rPr>
              <a:t>Training: </a:t>
            </a:r>
            <a:r>
              <a:rPr lang="en-US" sz="1800" dirty="0">
                <a:latin typeface="Arial Narrow" panose="020B0606020202030204" pitchFamily="34" charset="0"/>
              </a:rPr>
              <a:t>Professional Learning for success coaches focuses on</a:t>
            </a:r>
          </a:p>
          <a:p>
            <a:pPr lvl="1">
              <a:buFont typeface="Wingdings" panose="05000000000000000000" pitchFamily="2" charset="2"/>
              <a:buChar char="Ø"/>
            </a:pPr>
            <a:r>
              <a:rPr lang="en-US" sz="1600" dirty="0">
                <a:latin typeface="Arial Narrow" panose="020B0606020202030204" pitchFamily="34" charset="0"/>
              </a:rPr>
              <a:t>Strengthening core instructional program</a:t>
            </a:r>
          </a:p>
          <a:p>
            <a:pPr lvl="1">
              <a:buFont typeface="Wingdings" panose="05000000000000000000" pitchFamily="2" charset="2"/>
              <a:buChar char="Ø"/>
            </a:pPr>
            <a:r>
              <a:rPr lang="en-US" sz="1600" dirty="0">
                <a:latin typeface="Arial Narrow" panose="020B0606020202030204" pitchFamily="34" charset="0"/>
              </a:rPr>
              <a:t>Using data to surface and address inequitable outcomes and practices leading to those outcomes</a:t>
            </a:r>
          </a:p>
          <a:p>
            <a:pPr lvl="1">
              <a:buFont typeface="Wingdings" panose="05000000000000000000" pitchFamily="2" charset="2"/>
              <a:buChar char="Ø"/>
            </a:pPr>
            <a:r>
              <a:rPr lang="en-US" sz="1600" dirty="0">
                <a:latin typeface="Arial Narrow" panose="020B0606020202030204" pitchFamily="34" charset="0"/>
              </a:rPr>
              <a:t>Applying research- and evidence-based processes</a:t>
            </a:r>
            <a:endParaRPr lang="en-US" dirty="0">
              <a:latin typeface="Arial Narrow" panose="020B0606020202030204" pitchFamily="34" charset="0"/>
            </a:endParaRPr>
          </a:p>
          <a:p>
            <a:r>
              <a:rPr lang="en-US" sz="1800" b="1" dirty="0">
                <a:latin typeface="Arial Narrow" panose="020B0606020202030204" pitchFamily="34" charset="0"/>
              </a:rPr>
              <a:t>Service Delivery and Accountability: </a:t>
            </a:r>
            <a:r>
              <a:rPr lang="en-US" sz="1800" dirty="0">
                <a:latin typeface="Arial Narrow" panose="020B0606020202030204" pitchFamily="34" charset="0"/>
              </a:rPr>
              <a:t>Our office monitors coach visits and trainings, sets goals based on post-event and user evaluations, and reviews </a:t>
            </a:r>
            <a:r>
              <a:rPr lang="en-US" sz="1800" i="1" dirty="0">
                <a:latin typeface="Arial Narrow" panose="020B0606020202030204" pitchFamily="34" charset="0"/>
              </a:rPr>
              <a:t>Student and School Success Action Plans </a:t>
            </a:r>
            <a:r>
              <a:rPr lang="en-US" sz="1800" dirty="0">
                <a:latin typeface="Arial Narrow" panose="020B0606020202030204" pitchFamily="34" charset="0"/>
              </a:rPr>
              <a:t>to ensure alignment with evidence-based practices.</a:t>
            </a:r>
          </a:p>
        </p:txBody>
      </p:sp>
      <p:sp>
        <p:nvSpPr>
          <p:cNvPr id="2" name="Slide Number Placeholder 1"/>
          <p:cNvSpPr>
            <a:spLocks noGrp="1"/>
          </p:cNvSpPr>
          <p:nvPr>
            <p:ph type="sldNum" sz="quarter" idx="12"/>
          </p:nvPr>
        </p:nvSpPr>
        <p:spPr>
          <a:xfrm>
            <a:off x="10510058" y="6234626"/>
            <a:ext cx="1312025" cy="361438"/>
          </a:xfrm>
        </p:spPr>
        <p:txBody>
          <a:bodyPr/>
          <a:lstStyle/>
          <a:p>
            <a:fld id="{6113E31D-E2AB-40D1-8B51-AFA5AFEF393A}" type="slidenum">
              <a:rPr lang="en-US" sz="2000" smtClean="0"/>
              <a:t>12</a:t>
            </a:fld>
            <a:endParaRPr lang="en-US" dirty="0"/>
          </a:p>
        </p:txBody>
      </p:sp>
    </p:spTree>
    <p:extLst>
      <p:ext uri="{BB962C8B-B14F-4D97-AF65-F5344CB8AC3E}">
        <p14:creationId xmlns:p14="http://schemas.microsoft.com/office/powerpoint/2010/main" val="10202246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tx1"/>
                </a:solidFill>
                <a:latin typeface="Euphemia" panose="020B0503040102020104" pitchFamily="34" charset="0"/>
              </a:rPr>
              <a:t>Differentiated Instructional Services</a:t>
            </a:r>
            <a:endParaRPr lang="en-US" dirty="0"/>
          </a:p>
        </p:txBody>
      </p:sp>
      <p:sp>
        <p:nvSpPr>
          <p:cNvPr id="3" name="Content Placeholder 2"/>
          <p:cNvSpPr>
            <a:spLocks noGrp="1"/>
          </p:cNvSpPr>
          <p:nvPr>
            <p:ph sz="half" idx="1"/>
          </p:nvPr>
        </p:nvSpPr>
        <p:spPr/>
        <p:txBody>
          <a:bodyPr>
            <a:normAutofit lnSpcReduction="10000"/>
          </a:bodyPr>
          <a:lstStyle/>
          <a:p>
            <a:r>
              <a:rPr lang="en-US" sz="1800" b="1" dirty="0"/>
              <a:t>Students with Disabilities: Comprehensive Special Education School Review</a:t>
            </a:r>
            <a:endParaRPr lang="en-US" sz="1800" dirty="0"/>
          </a:p>
          <a:p>
            <a:pPr lvl="1">
              <a:buFont typeface="Wingdings" panose="05000000000000000000" pitchFamily="2" charset="2"/>
              <a:buChar char="Ø"/>
            </a:pPr>
            <a:r>
              <a:rPr lang="en-US" dirty="0"/>
              <a:t>English and Language Arts</a:t>
            </a:r>
          </a:p>
          <a:p>
            <a:pPr lvl="1">
              <a:buFont typeface="Wingdings" panose="05000000000000000000" pitchFamily="2" charset="2"/>
              <a:buChar char="Ø"/>
            </a:pPr>
            <a:r>
              <a:rPr lang="en-US" dirty="0"/>
              <a:t>Mathematics</a:t>
            </a:r>
          </a:p>
          <a:p>
            <a:pPr lvl="1">
              <a:buFont typeface="Wingdings" panose="05000000000000000000" pitchFamily="2" charset="2"/>
              <a:buChar char="Ø"/>
            </a:pPr>
            <a:r>
              <a:rPr lang="en-US" dirty="0" smtClean="0"/>
              <a:t>PBIS</a:t>
            </a:r>
          </a:p>
          <a:p>
            <a:pPr lvl="2">
              <a:buFont typeface="Wingdings" panose="05000000000000000000" pitchFamily="2" charset="2"/>
              <a:buChar char="Ø"/>
            </a:pPr>
            <a:r>
              <a:rPr lang="en-US" dirty="0" smtClean="0"/>
              <a:t>Positive</a:t>
            </a:r>
            <a:endParaRPr lang="en-US" dirty="0"/>
          </a:p>
          <a:p>
            <a:pPr lvl="2">
              <a:buFont typeface="Wingdings" panose="05000000000000000000" pitchFamily="2" charset="2"/>
              <a:buChar char="Ø"/>
            </a:pPr>
            <a:r>
              <a:rPr lang="en-US" dirty="0"/>
              <a:t>Behavior</a:t>
            </a:r>
          </a:p>
          <a:p>
            <a:pPr lvl="2">
              <a:buFont typeface="Wingdings" panose="05000000000000000000" pitchFamily="2" charset="2"/>
              <a:buChar char="Ø"/>
            </a:pPr>
            <a:r>
              <a:rPr lang="en-US" dirty="0"/>
              <a:t>Intervention</a:t>
            </a:r>
          </a:p>
          <a:p>
            <a:pPr lvl="2">
              <a:buFont typeface="Wingdings" panose="05000000000000000000" pitchFamily="2" charset="2"/>
              <a:buChar char="Ø"/>
            </a:pPr>
            <a:r>
              <a:rPr lang="en-US" dirty="0"/>
              <a:t>Supports</a:t>
            </a:r>
          </a:p>
          <a:p>
            <a:pPr lvl="1">
              <a:buFont typeface="Wingdings" panose="05000000000000000000" pitchFamily="2" charset="2"/>
              <a:buChar char="Ø"/>
            </a:pPr>
            <a:r>
              <a:rPr lang="en-US" dirty="0"/>
              <a:t>Academic Support Program Analysis, General Background, Summary of School Performance, Primary Intervention Systems (Tier I), Secondary and Tertiary Intervention Systems (Tier II and Tier III), Recommendations </a:t>
            </a:r>
          </a:p>
          <a:p>
            <a:endParaRPr lang="en-US" dirty="0"/>
          </a:p>
        </p:txBody>
      </p:sp>
      <p:sp>
        <p:nvSpPr>
          <p:cNvPr id="4" name="Content Placeholder 3"/>
          <p:cNvSpPr>
            <a:spLocks noGrp="1"/>
          </p:cNvSpPr>
          <p:nvPr>
            <p:ph sz="half" idx="2"/>
          </p:nvPr>
        </p:nvSpPr>
        <p:spPr/>
        <p:txBody>
          <a:bodyPr>
            <a:normAutofit lnSpcReduction="10000"/>
          </a:bodyPr>
          <a:lstStyle/>
          <a:p>
            <a:r>
              <a:rPr lang="en-US" b="1" dirty="0"/>
              <a:t>English Language Learners: </a:t>
            </a:r>
            <a:r>
              <a:rPr lang="en-US" dirty="0"/>
              <a:t>GLAD/SIOP Training, Co-Teaching Models</a:t>
            </a:r>
            <a:endParaRPr lang="en-US" b="1" dirty="0"/>
          </a:p>
          <a:p>
            <a:r>
              <a:rPr lang="en-US" b="1" dirty="0"/>
              <a:t>Collaboration to provide services based on unique student and school needs: </a:t>
            </a:r>
            <a:r>
              <a:rPr lang="en-US" dirty="0"/>
              <a:t>OSPI Divisions (</a:t>
            </a:r>
            <a:r>
              <a:rPr lang="en-US" i="1" dirty="0"/>
              <a:t>Student Support, Secondary Education, Title III [Migrant and Bilingual Education] </a:t>
            </a:r>
            <a:r>
              <a:rPr lang="en-US" dirty="0"/>
              <a:t>and</a:t>
            </a:r>
            <a:r>
              <a:rPr lang="en-US" i="1" dirty="0"/>
              <a:t> Teaching and Learning</a:t>
            </a:r>
            <a:r>
              <a:rPr lang="en-US" dirty="0"/>
              <a:t>); Regional Educational Service Districts (ESDs), Center for Educational Effectiveness (CEE)</a:t>
            </a:r>
            <a:endParaRPr lang="en-US" i="1" dirty="0"/>
          </a:p>
          <a:p>
            <a:endParaRPr lang="en-US" dirty="0"/>
          </a:p>
        </p:txBody>
      </p:sp>
      <p:sp>
        <p:nvSpPr>
          <p:cNvPr id="7" name="Slide Number Placeholder 6"/>
          <p:cNvSpPr>
            <a:spLocks noGrp="1"/>
          </p:cNvSpPr>
          <p:nvPr>
            <p:ph type="sldNum" sz="quarter" idx="12"/>
          </p:nvPr>
        </p:nvSpPr>
        <p:spPr>
          <a:xfrm>
            <a:off x="10499667" y="6244666"/>
            <a:ext cx="1312025" cy="361438"/>
          </a:xfrm>
        </p:spPr>
        <p:txBody>
          <a:bodyPr/>
          <a:lstStyle/>
          <a:p>
            <a:fld id="{4FAB73BC-B049-4115-A692-8D63A059BFB8}" type="slidenum">
              <a:rPr lang="en-US" sz="2000" smtClean="0"/>
              <a:t>13</a:t>
            </a:fld>
            <a:endParaRPr lang="en-US" sz="2000" dirty="0"/>
          </a:p>
        </p:txBody>
      </p:sp>
    </p:spTree>
    <p:extLst>
      <p:ext uri="{BB962C8B-B14F-4D97-AF65-F5344CB8AC3E}">
        <p14:creationId xmlns:p14="http://schemas.microsoft.com/office/powerpoint/2010/main" val="28436078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0080" y="1862137"/>
            <a:ext cx="10972800" cy="4297363"/>
          </a:xfrm>
        </p:spPr>
        <p:txBody>
          <a:bodyPr/>
          <a:lstStyle/>
          <a:p>
            <a:pPr lvl="1">
              <a:buFont typeface="Arial" panose="020B0604020202020204" pitchFamily="34" charset="0"/>
              <a:buChar char="•"/>
            </a:pPr>
            <a:endParaRPr lang="en-US" dirty="0" smtClean="0"/>
          </a:p>
          <a:p>
            <a:pPr lvl="1">
              <a:buFont typeface="Arial" panose="020B0604020202020204" pitchFamily="34" charset="0"/>
              <a:buChar char="•"/>
            </a:pPr>
            <a:endParaRPr lang="en-US" dirty="0"/>
          </a:p>
          <a:p>
            <a:pPr lvl="1">
              <a:buFont typeface="Arial" panose="020B0604020202020204" pitchFamily="34" charset="0"/>
              <a:buChar char="•"/>
            </a:pPr>
            <a:r>
              <a:rPr lang="en-US" dirty="0" smtClean="0"/>
              <a:t>Turn and Talk </a:t>
            </a:r>
          </a:p>
          <a:p>
            <a:pPr lvl="1">
              <a:buFont typeface="Arial" panose="020B0604020202020204" pitchFamily="34" charset="0"/>
              <a:buChar char="•"/>
            </a:pPr>
            <a:r>
              <a:rPr lang="en-US" dirty="0" smtClean="0"/>
              <a:t>Share an important take-away from Presentation  </a:t>
            </a:r>
          </a:p>
          <a:p>
            <a:pPr>
              <a:buFont typeface="Arial" panose="020B0604020202020204" pitchFamily="34" charset="0"/>
              <a:buChar char="•"/>
            </a:pPr>
            <a:endParaRPr lang="en-US" dirty="0"/>
          </a:p>
        </p:txBody>
      </p:sp>
      <p:sp>
        <p:nvSpPr>
          <p:cNvPr id="2" name="Title 1"/>
          <p:cNvSpPr>
            <a:spLocks noGrp="1"/>
          </p:cNvSpPr>
          <p:nvPr>
            <p:ph type="title"/>
          </p:nvPr>
        </p:nvSpPr>
        <p:spPr/>
        <p:txBody>
          <a:bodyPr/>
          <a:lstStyle/>
          <a:p>
            <a:pPr algn="ctr"/>
            <a:r>
              <a:rPr lang="en-US" b="1" dirty="0" smtClean="0">
                <a:latin typeface="Euphemia"/>
              </a:rPr>
              <a:t>Collaboration</a:t>
            </a:r>
            <a:r>
              <a:rPr lang="en-US" dirty="0" smtClean="0">
                <a:latin typeface="Euphemia"/>
              </a:rPr>
              <a:t>	</a:t>
            </a:r>
            <a:endParaRPr lang="en-US" dirty="0">
              <a:latin typeface="Euphemia"/>
            </a:endParaRPr>
          </a:p>
        </p:txBody>
      </p:sp>
      <p:sp>
        <p:nvSpPr>
          <p:cNvPr id="6" name="Slide Number Placeholder 5"/>
          <p:cNvSpPr>
            <a:spLocks noGrp="1"/>
          </p:cNvSpPr>
          <p:nvPr>
            <p:ph type="sldNum" sz="quarter" idx="4294967295"/>
          </p:nvPr>
        </p:nvSpPr>
        <p:spPr>
          <a:xfrm>
            <a:off x="10644750" y="6284277"/>
            <a:ext cx="1311275" cy="361950"/>
          </a:xfrm>
        </p:spPr>
        <p:txBody>
          <a:bodyPr/>
          <a:lstStyle/>
          <a:p>
            <a:fld id="{6113E31D-E2AB-40D1-8B51-AFA5AFEF393A}" type="slidenum">
              <a:rPr lang="en-US" sz="2000" smtClean="0"/>
              <a:t>14</a:t>
            </a:fld>
            <a:endParaRPr lang="en-US" dirty="0"/>
          </a:p>
        </p:txBody>
      </p:sp>
    </p:spTree>
    <p:extLst>
      <p:ext uri="{BB962C8B-B14F-4D97-AF65-F5344CB8AC3E}">
        <p14:creationId xmlns:p14="http://schemas.microsoft.com/office/powerpoint/2010/main" val="5926709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Euphemia"/>
              </a:rPr>
              <a:t>ESSA Updates</a:t>
            </a:r>
            <a:endParaRPr lang="en-US" b="1" dirty="0">
              <a:latin typeface="Euphemia"/>
            </a:endParaRPr>
          </a:p>
        </p:txBody>
      </p:sp>
      <p:sp>
        <p:nvSpPr>
          <p:cNvPr id="6" name="Slide Number Placeholder 5"/>
          <p:cNvSpPr>
            <a:spLocks noGrp="1"/>
          </p:cNvSpPr>
          <p:nvPr>
            <p:ph type="sldNum" sz="quarter" idx="12"/>
          </p:nvPr>
        </p:nvSpPr>
        <p:spPr>
          <a:xfrm>
            <a:off x="10608381" y="6254499"/>
            <a:ext cx="1312025" cy="361438"/>
          </a:xfrm>
        </p:spPr>
        <p:txBody>
          <a:bodyPr/>
          <a:lstStyle/>
          <a:p>
            <a:fld id="{4FAB73BC-B049-4115-A692-8D63A059BFB8}" type="slidenum">
              <a:rPr lang="en-US" sz="2000" smtClean="0"/>
              <a:t>15</a:t>
            </a:fld>
            <a:endParaRPr lang="en-US" dirty="0"/>
          </a:p>
        </p:txBody>
      </p:sp>
      <p:pic>
        <p:nvPicPr>
          <p:cNvPr id="7" name="Picture 2" descr="C:\Users\travis.campbell\AppData\Local\Microsoft\Windows\Temporary Internet Files\Content.IE5\M6IR4QE3\MP900427810[1].jpg"/>
          <p:cNvPicPr>
            <a:picLocks noChangeAspect="1" noChangeArrowheads="1"/>
          </p:cNvPicPr>
          <p:nvPr/>
        </p:nvPicPr>
        <p:blipFill rotWithShape="1">
          <a:blip r:embed="rId2">
            <a:extLst>
              <a:ext uri="{28A0092B-C50C-407E-A947-70E740481C1C}">
                <a14:useLocalDpi xmlns:a14="http://schemas.microsoft.com/office/drawing/2010/main" val="0"/>
              </a:ext>
            </a:extLst>
          </a:blip>
          <a:srcRect b="59954"/>
          <a:stretch/>
        </p:blipFill>
        <p:spPr bwMode="auto">
          <a:xfrm>
            <a:off x="0" y="0"/>
            <a:ext cx="12192000" cy="28346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84187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418588" y="1737360"/>
            <a:ext cx="7475220" cy="0"/>
          </a:xfrm>
          <a:custGeom>
            <a:avLst/>
            <a:gdLst/>
            <a:ahLst/>
            <a:cxnLst/>
            <a:rect l="l" t="t" r="r" b="b"/>
            <a:pathLst>
              <a:path w="7475220">
                <a:moveTo>
                  <a:pt x="0" y="0"/>
                </a:moveTo>
                <a:lnTo>
                  <a:pt x="7475219" y="0"/>
                </a:lnTo>
              </a:path>
            </a:pathLst>
          </a:custGeom>
          <a:ln w="6096">
            <a:solidFill>
              <a:srgbClr val="B1AFA2"/>
            </a:solidFill>
          </a:ln>
        </p:spPr>
        <p:txBody>
          <a:bodyPr wrap="square" lIns="0" tIns="0" rIns="0" bIns="0" rtlCol="0"/>
          <a:lstStyle/>
          <a:p>
            <a:endParaRPr/>
          </a:p>
        </p:txBody>
      </p:sp>
      <p:sp>
        <p:nvSpPr>
          <p:cNvPr id="3" name="object 3"/>
          <p:cNvSpPr/>
          <p:nvPr/>
        </p:nvSpPr>
        <p:spPr>
          <a:xfrm>
            <a:off x="4397418" y="3393944"/>
            <a:ext cx="3517559" cy="2327148"/>
          </a:xfrm>
          <a:prstGeom prst="rect">
            <a:avLst/>
          </a:prstGeom>
          <a:blipFill>
            <a:blip r:embed="rId3" cstate="print"/>
            <a:stretch>
              <a:fillRect/>
            </a:stretch>
          </a:blipFill>
        </p:spPr>
        <p:txBody>
          <a:bodyPr wrap="square" lIns="0" tIns="0" rIns="0" bIns="0" rtlCol="0"/>
          <a:lstStyle/>
          <a:p>
            <a:endParaRPr/>
          </a:p>
        </p:txBody>
      </p:sp>
      <p:sp>
        <p:nvSpPr>
          <p:cNvPr id="4" name="object 4"/>
          <p:cNvSpPr txBox="1">
            <a:spLocks noGrp="1"/>
          </p:cNvSpPr>
          <p:nvPr>
            <p:ph type="title"/>
          </p:nvPr>
        </p:nvSpPr>
        <p:spPr>
          <a:xfrm>
            <a:off x="1126998" y="494326"/>
            <a:ext cx="10058400" cy="1243032"/>
          </a:xfrm>
          <a:prstGeom prst="rect">
            <a:avLst/>
          </a:prstGeom>
        </p:spPr>
        <p:txBody>
          <a:bodyPr vert="horz" wrap="square" lIns="0" tIns="499490" rIns="0" bIns="0" rtlCol="0" anchor="b">
            <a:spAutoFit/>
          </a:bodyPr>
          <a:lstStyle/>
          <a:p>
            <a:pPr marL="678180">
              <a:lnSpc>
                <a:spcPct val="100000"/>
              </a:lnSpc>
            </a:pPr>
            <a:r>
              <a:rPr spc="-130" dirty="0"/>
              <a:t>E</a:t>
            </a:r>
            <a:r>
              <a:rPr spc="-75" dirty="0"/>
              <a:t>v</a:t>
            </a:r>
            <a:r>
              <a:rPr spc="-45" dirty="0"/>
              <a:t>e</a:t>
            </a:r>
            <a:r>
              <a:rPr spc="-30" dirty="0"/>
              <a:t>r</a:t>
            </a:r>
            <a:r>
              <a:rPr spc="-5" dirty="0"/>
              <a:t>y</a:t>
            </a:r>
            <a:r>
              <a:rPr spc="-95" dirty="0"/>
              <a:t> </a:t>
            </a:r>
            <a:r>
              <a:rPr spc="-35" dirty="0"/>
              <a:t>S</a:t>
            </a:r>
            <a:r>
              <a:rPr dirty="0"/>
              <a:t>t</a:t>
            </a:r>
            <a:r>
              <a:rPr spc="-35" dirty="0"/>
              <a:t>ud</a:t>
            </a:r>
            <a:r>
              <a:rPr spc="-45" dirty="0"/>
              <a:t>e</a:t>
            </a:r>
            <a:r>
              <a:rPr spc="-70" dirty="0"/>
              <a:t>n</a:t>
            </a:r>
            <a:r>
              <a:rPr spc="-5" dirty="0"/>
              <a:t>t</a:t>
            </a:r>
            <a:r>
              <a:rPr spc="-125" dirty="0"/>
              <a:t> </a:t>
            </a:r>
            <a:r>
              <a:rPr spc="-35" dirty="0"/>
              <a:t>Su</a:t>
            </a:r>
            <a:r>
              <a:rPr spc="-45" dirty="0"/>
              <a:t>ccee</a:t>
            </a:r>
            <a:r>
              <a:rPr spc="-35" dirty="0"/>
              <a:t>d</a:t>
            </a:r>
            <a:r>
              <a:rPr dirty="0"/>
              <a:t>s</a:t>
            </a:r>
            <a:r>
              <a:rPr spc="-110" dirty="0"/>
              <a:t> </a:t>
            </a:r>
            <a:r>
              <a:rPr spc="-40" dirty="0"/>
              <a:t>A</a:t>
            </a:r>
            <a:r>
              <a:rPr spc="-45" dirty="0"/>
              <a:t>c</a:t>
            </a:r>
            <a:r>
              <a:rPr spc="-5" dirty="0"/>
              <a:t>t</a:t>
            </a:r>
            <a:r>
              <a:rPr spc="-90" dirty="0"/>
              <a:t> </a:t>
            </a:r>
            <a:r>
              <a:rPr spc="-40" dirty="0"/>
              <a:t>(</a:t>
            </a:r>
            <a:r>
              <a:rPr spc="-80" dirty="0"/>
              <a:t>E</a:t>
            </a:r>
            <a:r>
              <a:rPr spc="-35" dirty="0"/>
              <a:t>S</a:t>
            </a:r>
            <a:r>
              <a:rPr spc="-60" dirty="0"/>
              <a:t>S</a:t>
            </a:r>
            <a:r>
              <a:rPr spc="-30" dirty="0"/>
              <a:t>A</a:t>
            </a:r>
            <a:r>
              <a:rPr dirty="0"/>
              <a:t>)</a:t>
            </a:r>
          </a:p>
        </p:txBody>
      </p:sp>
      <p:sp>
        <p:nvSpPr>
          <p:cNvPr id="6" name="object 6"/>
          <p:cNvSpPr txBox="1">
            <a:spLocks noGrp="1"/>
          </p:cNvSpPr>
          <p:nvPr>
            <p:ph type="sldNum" sz="quarter" idx="4294967295"/>
          </p:nvPr>
        </p:nvSpPr>
        <p:spPr>
          <a:xfrm>
            <a:off x="11484909" y="6288112"/>
            <a:ext cx="441620" cy="307777"/>
          </a:xfrm>
          <a:prstGeom prst="rect">
            <a:avLst/>
          </a:prstGeom>
        </p:spPr>
        <p:txBody>
          <a:bodyPr vert="horz" wrap="square" lIns="0" tIns="0" rIns="0" bIns="0" rtlCol="0">
            <a:spAutoFit/>
          </a:bodyPr>
          <a:lstStyle/>
          <a:p>
            <a:pPr marL="75565"/>
            <a:fld id="{81D60167-4931-47E6-BA6A-407CBD079E47}" type="slidenum">
              <a:rPr sz="2000" spc="-5" dirty="0"/>
              <a:pPr marL="75565"/>
              <a:t>16</a:t>
            </a:fld>
            <a:endParaRPr spc="-5" dirty="0"/>
          </a:p>
        </p:txBody>
      </p:sp>
      <p:sp>
        <p:nvSpPr>
          <p:cNvPr id="5" name="object 5"/>
          <p:cNvSpPr txBox="1">
            <a:spLocks noGrp="1"/>
          </p:cNvSpPr>
          <p:nvPr>
            <p:ph type="body" idx="1"/>
          </p:nvPr>
        </p:nvSpPr>
        <p:spPr>
          <a:xfrm>
            <a:off x="1126998" y="1923169"/>
            <a:ext cx="10058400" cy="1284967"/>
          </a:xfrm>
          <a:prstGeom prst="rect">
            <a:avLst/>
          </a:prstGeom>
        </p:spPr>
        <p:txBody>
          <a:bodyPr vert="horz" wrap="square" lIns="0" tIns="0" rIns="0" bIns="0" rtlCol="0">
            <a:spAutoFit/>
          </a:bodyPr>
          <a:lstStyle/>
          <a:p>
            <a:pPr marL="12700">
              <a:lnSpc>
                <a:spcPct val="100000"/>
              </a:lnSpc>
            </a:pPr>
            <a:r>
              <a:rPr sz="2600" dirty="0">
                <a:solidFill>
                  <a:srgbClr val="396983"/>
                </a:solidFill>
                <a:cs typeface="Arial"/>
              </a:rPr>
              <a:t>•</a:t>
            </a:r>
            <a:r>
              <a:rPr sz="2600" spc="-5" dirty="0"/>
              <a:t>Signe</a:t>
            </a:r>
            <a:r>
              <a:rPr sz="2600" dirty="0"/>
              <a:t>d</a:t>
            </a:r>
            <a:r>
              <a:rPr sz="2600" spc="-10" dirty="0"/>
              <a:t> </a:t>
            </a:r>
            <a:r>
              <a:rPr sz="2600" dirty="0"/>
              <a:t>i</a:t>
            </a:r>
            <a:r>
              <a:rPr sz="2600" spc="-25" dirty="0"/>
              <a:t>nt</a:t>
            </a:r>
            <a:r>
              <a:rPr sz="2600" dirty="0"/>
              <a:t>o l</a:t>
            </a:r>
            <a:r>
              <a:rPr sz="2600" spc="-20" dirty="0"/>
              <a:t>a</a:t>
            </a:r>
            <a:r>
              <a:rPr sz="2600" dirty="0"/>
              <a:t>w </a:t>
            </a:r>
            <a:r>
              <a:rPr sz="2600" spc="-5" dirty="0"/>
              <a:t>o</a:t>
            </a:r>
            <a:r>
              <a:rPr sz="2600" dirty="0"/>
              <a:t>n </a:t>
            </a:r>
            <a:r>
              <a:rPr sz="2600" spc="-5" dirty="0"/>
              <a:t>Decembe</a:t>
            </a:r>
            <a:r>
              <a:rPr sz="2600" dirty="0"/>
              <a:t>r</a:t>
            </a:r>
            <a:r>
              <a:rPr sz="2600" spc="-25" dirty="0"/>
              <a:t> </a:t>
            </a:r>
            <a:r>
              <a:rPr sz="2600" dirty="0"/>
              <a:t>10,</a:t>
            </a:r>
            <a:r>
              <a:rPr sz="2600" spc="-25" dirty="0"/>
              <a:t> </a:t>
            </a:r>
            <a:r>
              <a:rPr sz="2600" dirty="0"/>
              <a:t>2015.</a:t>
            </a:r>
            <a:endParaRPr sz="2600" dirty="0">
              <a:cs typeface="Arial"/>
            </a:endParaRPr>
          </a:p>
          <a:p>
            <a:pPr marL="127000" marR="5080" indent="-114935">
              <a:lnSpc>
                <a:spcPts val="2810"/>
              </a:lnSpc>
              <a:spcBef>
                <a:spcPts val="1145"/>
              </a:spcBef>
            </a:pPr>
            <a:r>
              <a:rPr sz="2600" dirty="0">
                <a:solidFill>
                  <a:srgbClr val="396983"/>
                </a:solidFill>
                <a:cs typeface="Arial"/>
              </a:rPr>
              <a:t>•</a:t>
            </a:r>
            <a:r>
              <a:rPr sz="2600" spc="-50" dirty="0"/>
              <a:t>R</a:t>
            </a:r>
            <a:r>
              <a:rPr sz="2600" dirty="0"/>
              <a:t>eauthori</a:t>
            </a:r>
            <a:r>
              <a:rPr sz="2600" spc="-65" dirty="0"/>
              <a:t>z</a:t>
            </a:r>
            <a:r>
              <a:rPr sz="2600" dirty="0"/>
              <a:t>es</a:t>
            </a:r>
            <a:r>
              <a:rPr sz="2600" spc="-35" dirty="0"/>
              <a:t> </a:t>
            </a:r>
            <a:r>
              <a:rPr sz="2600" dirty="0"/>
              <a:t>the</a:t>
            </a:r>
            <a:r>
              <a:rPr sz="2600" spc="-10" dirty="0"/>
              <a:t> </a:t>
            </a:r>
            <a:r>
              <a:rPr sz="2600" spc="-5" dirty="0"/>
              <a:t>Eleme</a:t>
            </a:r>
            <a:r>
              <a:rPr sz="2600" spc="-20" dirty="0"/>
              <a:t>n</a:t>
            </a:r>
            <a:r>
              <a:rPr sz="2600" spc="-35" dirty="0"/>
              <a:t>t</a:t>
            </a:r>
            <a:r>
              <a:rPr sz="2600" dirty="0"/>
              <a:t>a</a:t>
            </a:r>
            <a:r>
              <a:rPr sz="2600" spc="10" dirty="0"/>
              <a:t>r</a:t>
            </a:r>
            <a:r>
              <a:rPr sz="2600" dirty="0"/>
              <a:t>y</a:t>
            </a:r>
            <a:r>
              <a:rPr sz="2600" spc="-15" dirty="0"/>
              <a:t> </a:t>
            </a:r>
            <a:r>
              <a:rPr sz="2600" dirty="0"/>
              <a:t>and</a:t>
            </a:r>
            <a:r>
              <a:rPr sz="2600" spc="-15" dirty="0"/>
              <a:t> </a:t>
            </a:r>
            <a:r>
              <a:rPr sz="2600" spc="-5" dirty="0"/>
              <a:t>Se</a:t>
            </a:r>
            <a:r>
              <a:rPr sz="2600" spc="-20" dirty="0"/>
              <a:t>c</a:t>
            </a:r>
            <a:r>
              <a:rPr sz="2600" spc="-5" dirty="0"/>
              <a:t>onda</a:t>
            </a:r>
            <a:r>
              <a:rPr sz="2600" spc="10" dirty="0"/>
              <a:t>r</a:t>
            </a:r>
            <a:r>
              <a:rPr sz="2600" dirty="0"/>
              <a:t>y</a:t>
            </a:r>
            <a:r>
              <a:rPr sz="2600" spc="-15" dirty="0"/>
              <a:t> </a:t>
            </a:r>
            <a:r>
              <a:rPr sz="2600" spc="-35" dirty="0"/>
              <a:t>E</a:t>
            </a:r>
            <a:r>
              <a:rPr sz="2600" spc="-5" dirty="0"/>
              <a:t>du</a:t>
            </a:r>
            <a:r>
              <a:rPr sz="2600" spc="-25" dirty="0"/>
              <a:t>ca</a:t>
            </a:r>
            <a:r>
              <a:rPr sz="2600" dirty="0"/>
              <a:t>tion Act</a:t>
            </a:r>
            <a:r>
              <a:rPr sz="2600" spc="-5" dirty="0"/>
              <a:t> o</a:t>
            </a:r>
            <a:r>
              <a:rPr sz="2600" dirty="0"/>
              <a:t>f 1965</a:t>
            </a:r>
            <a:r>
              <a:rPr sz="2600" spc="-45" dirty="0"/>
              <a:t> </a:t>
            </a:r>
            <a:r>
              <a:rPr sz="2600" spc="-5" dirty="0"/>
              <a:t>(</a:t>
            </a:r>
            <a:r>
              <a:rPr sz="2600" spc="-25" dirty="0"/>
              <a:t>E</a:t>
            </a:r>
            <a:r>
              <a:rPr sz="2600" spc="-5" dirty="0"/>
              <a:t>S</a:t>
            </a:r>
            <a:r>
              <a:rPr sz="2600" spc="-20" dirty="0"/>
              <a:t>E</a:t>
            </a:r>
            <a:r>
              <a:rPr sz="2600" dirty="0"/>
              <a:t>A)</a:t>
            </a:r>
            <a:r>
              <a:rPr sz="2600" spc="-20" dirty="0"/>
              <a:t> </a:t>
            </a:r>
            <a:r>
              <a:rPr sz="2600" dirty="0"/>
              <a:t>and</a:t>
            </a:r>
            <a:r>
              <a:rPr sz="2600" spc="-5" dirty="0"/>
              <a:t> </a:t>
            </a:r>
            <a:r>
              <a:rPr sz="2600" spc="-35" dirty="0"/>
              <a:t>r</a:t>
            </a:r>
            <a:r>
              <a:rPr sz="2600" dirty="0"/>
              <a:t>eplaces</a:t>
            </a:r>
            <a:r>
              <a:rPr sz="2600" spc="-35" dirty="0"/>
              <a:t> </a:t>
            </a:r>
            <a:r>
              <a:rPr sz="2600" dirty="0"/>
              <a:t>No</a:t>
            </a:r>
            <a:r>
              <a:rPr sz="2600" spc="-10" dirty="0"/>
              <a:t> </a:t>
            </a:r>
            <a:r>
              <a:rPr sz="2600" spc="-5" dirty="0"/>
              <a:t>Chil</a:t>
            </a:r>
            <a:r>
              <a:rPr sz="2600" dirty="0"/>
              <a:t>d</a:t>
            </a:r>
            <a:r>
              <a:rPr sz="2600" spc="-5" dirty="0"/>
              <a:t> L</a:t>
            </a:r>
            <a:r>
              <a:rPr sz="2600" spc="-25" dirty="0"/>
              <a:t>e</a:t>
            </a:r>
            <a:r>
              <a:rPr sz="2600" spc="-5" dirty="0"/>
              <a:t>f</a:t>
            </a:r>
            <a:r>
              <a:rPr sz="2600" dirty="0"/>
              <a:t>t</a:t>
            </a:r>
            <a:r>
              <a:rPr sz="2600" spc="-20" dirty="0"/>
              <a:t> </a:t>
            </a:r>
            <a:r>
              <a:rPr sz="2600" dirty="0"/>
              <a:t>Behind </a:t>
            </a:r>
            <a:r>
              <a:rPr sz="2600" spc="-5" dirty="0"/>
              <a:t>(NCLB).</a:t>
            </a:r>
            <a:endParaRPr sz="2600" dirty="0">
              <a:cs typeface="Arial"/>
            </a:endParaRPr>
          </a:p>
        </p:txBody>
      </p:sp>
    </p:spTree>
    <p:extLst>
      <p:ext uri="{BB962C8B-B14F-4D97-AF65-F5344CB8AC3E}">
        <p14:creationId xmlns:p14="http://schemas.microsoft.com/office/powerpoint/2010/main" val="9875785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418588" y="1737360"/>
            <a:ext cx="7475220" cy="0"/>
          </a:xfrm>
          <a:custGeom>
            <a:avLst/>
            <a:gdLst/>
            <a:ahLst/>
            <a:cxnLst/>
            <a:rect l="l" t="t" r="r" b="b"/>
            <a:pathLst>
              <a:path w="7475220">
                <a:moveTo>
                  <a:pt x="0" y="0"/>
                </a:moveTo>
                <a:lnTo>
                  <a:pt x="7475219" y="0"/>
                </a:lnTo>
              </a:path>
            </a:pathLst>
          </a:custGeom>
          <a:ln w="6096">
            <a:solidFill>
              <a:srgbClr val="B1AFA2"/>
            </a:solidFill>
          </a:ln>
        </p:spPr>
        <p:txBody>
          <a:bodyPr wrap="square" lIns="0" tIns="0" rIns="0" bIns="0" rtlCol="0"/>
          <a:lstStyle/>
          <a:p>
            <a:endParaRPr sz="2000"/>
          </a:p>
        </p:txBody>
      </p:sp>
      <p:sp>
        <p:nvSpPr>
          <p:cNvPr id="3" name="object 3"/>
          <p:cNvSpPr txBox="1">
            <a:spLocks noGrp="1"/>
          </p:cNvSpPr>
          <p:nvPr>
            <p:ph type="title"/>
          </p:nvPr>
        </p:nvSpPr>
        <p:spPr>
          <a:xfrm>
            <a:off x="1087754" y="494328"/>
            <a:ext cx="10058400" cy="1243032"/>
          </a:xfrm>
          <a:prstGeom prst="rect">
            <a:avLst/>
          </a:prstGeom>
        </p:spPr>
        <p:txBody>
          <a:bodyPr vert="horz" wrap="square" lIns="0" tIns="499490" rIns="0" bIns="0" rtlCol="0" anchor="b">
            <a:spAutoFit/>
          </a:bodyPr>
          <a:lstStyle/>
          <a:p>
            <a:pPr marL="678180">
              <a:lnSpc>
                <a:spcPct val="100000"/>
              </a:lnSpc>
            </a:pPr>
            <a:r>
              <a:rPr b="1" spc="-130" dirty="0">
                <a:latin typeface="Euphemia"/>
              </a:rPr>
              <a:t>E</a:t>
            </a:r>
            <a:r>
              <a:rPr b="1" spc="-75" dirty="0">
                <a:latin typeface="Euphemia"/>
              </a:rPr>
              <a:t>v</a:t>
            </a:r>
            <a:r>
              <a:rPr b="1" spc="-45" dirty="0">
                <a:latin typeface="Euphemia"/>
              </a:rPr>
              <a:t>e</a:t>
            </a:r>
            <a:r>
              <a:rPr b="1" spc="-30" dirty="0">
                <a:latin typeface="Euphemia"/>
              </a:rPr>
              <a:t>r</a:t>
            </a:r>
            <a:r>
              <a:rPr b="1" spc="-5" dirty="0">
                <a:latin typeface="Euphemia"/>
              </a:rPr>
              <a:t>y</a:t>
            </a:r>
            <a:r>
              <a:rPr b="1" spc="-95" dirty="0">
                <a:latin typeface="Euphemia"/>
              </a:rPr>
              <a:t> </a:t>
            </a:r>
            <a:r>
              <a:rPr b="1" spc="-35" dirty="0">
                <a:latin typeface="Euphemia"/>
              </a:rPr>
              <a:t>S</a:t>
            </a:r>
            <a:r>
              <a:rPr b="1" dirty="0">
                <a:latin typeface="Euphemia"/>
              </a:rPr>
              <a:t>t</a:t>
            </a:r>
            <a:r>
              <a:rPr b="1" spc="-35" dirty="0">
                <a:latin typeface="Euphemia"/>
              </a:rPr>
              <a:t>ud</a:t>
            </a:r>
            <a:r>
              <a:rPr b="1" spc="-45" dirty="0">
                <a:latin typeface="Euphemia"/>
              </a:rPr>
              <a:t>e</a:t>
            </a:r>
            <a:r>
              <a:rPr b="1" spc="-70" dirty="0">
                <a:latin typeface="Euphemia"/>
              </a:rPr>
              <a:t>n</a:t>
            </a:r>
            <a:r>
              <a:rPr b="1" spc="-5" dirty="0">
                <a:latin typeface="Euphemia"/>
              </a:rPr>
              <a:t>t</a:t>
            </a:r>
            <a:r>
              <a:rPr b="1" spc="-125" dirty="0">
                <a:latin typeface="Euphemia"/>
              </a:rPr>
              <a:t> </a:t>
            </a:r>
            <a:r>
              <a:rPr b="1" spc="-35" dirty="0">
                <a:latin typeface="Euphemia"/>
              </a:rPr>
              <a:t>Su</a:t>
            </a:r>
            <a:r>
              <a:rPr b="1" spc="-45" dirty="0">
                <a:latin typeface="Euphemia"/>
              </a:rPr>
              <a:t>ccee</a:t>
            </a:r>
            <a:r>
              <a:rPr b="1" spc="-35" dirty="0">
                <a:latin typeface="Euphemia"/>
              </a:rPr>
              <a:t>d</a:t>
            </a:r>
            <a:r>
              <a:rPr b="1" dirty="0">
                <a:latin typeface="Euphemia"/>
              </a:rPr>
              <a:t>s</a:t>
            </a:r>
            <a:r>
              <a:rPr b="1" spc="-110" dirty="0">
                <a:latin typeface="Euphemia"/>
              </a:rPr>
              <a:t> </a:t>
            </a:r>
            <a:r>
              <a:rPr b="1" spc="-40" dirty="0">
                <a:latin typeface="Euphemia"/>
              </a:rPr>
              <a:t>A</a:t>
            </a:r>
            <a:r>
              <a:rPr b="1" spc="-45" dirty="0">
                <a:latin typeface="Euphemia"/>
              </a:rPr>
              <a:t>c</a:t>
            </a:r>
            <a:r>
              <a:rPr b="1" spc="-5" dirty="0">
                <a:latin typeface="Euphemia"/>
              </a:rPr>
              <a:t>t</a:t>
            </a:r>
          </a:p>
        </p:txBody>
      </p:sp>
      <p:sp>
        <p:nvSpPr>
          <p:cNvPr id="5" name="object 5"/>
          <p:cNvSpPr txBox="1">
            <a:spLocks noGrp="1"/>
          </p:cNvSpPr>
          <p:nvPr>
            <p:ph type="sldNum" sz="quarter" idx="4294967295"/>
          </p:nvPr>
        </p:nvSpPr>
        <p:spPr>
          <a:xfrm>
            <a:off x="11328753" y="6240231"/>
            <a:ext cx="391299" cy="307777"/>
          </a:xfrm>
          <a:prstGeom prst="rect">
            <a:avLst/>
          </a:prstGeom>
        </p:spPr>
        <p:txBody>
          <a:bodyPr vert="horz" wrap="square" lIns="0" tIns="0" rIns="0" bIns="0" rtlCol="0">
            <a:spAutoFit/>
          </a:bodyPr>
          <a:lstStyle/>
          <a:p>
            <a:pPr marL="75565"/>
            <a:fld id="{81D60167-4931-47E6-BA6A-407CBD079E47}" type="slidenum">
              <a:rPr sz="2000" spc="-5" dirty="0"/>
              <a:pPr marL="75565"/>
              <a:t>17</a:t>
            </a:fld>
            <a:endParaRPr sz="2000" spc="-5" dirty="0"/>
          </a:p>
        </p:txBody>
      </p:sp>
      <p:sp>
        <p:nvSpPr>
          <p:cNvPr id="4" name="object 4"/>
          <p:cNvSpPr txBox="1"/>
          <p:nvPr/>
        </p:nvSpPr>
        <p:spPr>
          <a:xfrm>
            <a:off x="1813559" y="2023728"/>
            <a:ext cx="7565390" cy="3795911"/>
          </a:xfrm>
          <a:prstGeom prst="rect">
            <a:avLst/>
          </a:prstGeom>
        </p:spPr>
        <p:txBody>
          <a:bodyPr vert="horz" wrap="square" lIns="0" tIns="0" rIns="0" bIns="0" rtlCol="0">
            <a:spAutoFit/>
          </a:bodyPr>
          <a:lstStyle/>
          <a:p>
            <a:pPr marL="127000" marR="561340" indent="-114300">
              <a:lnSpc>
                <a:spcPct val="70000"/>
              </a:lnSpc>
              <a:buClr>
                <a:srgbClr val="396983"/>
              </a:buClr>
              <a:buFont typeface="Arial"/>
              <a:buChar char="•"/>
              <a:tabLst>
                <a:tab pos="127635" algn="l"/>
              </a:tabLst>
            </a:pPr>
            <a:r>
              <a:rPr sz="2000" spc="-10" dirty="0">
                <a:solidFill>
                  <a:srgbClr val="5D5B4E"/>
                </a:solidFill>
                <a:cs typeface="Calibri"/>
              </a:rPr>
              <a:t>H</a:t>
            </a:r>
            <a:r>
              <a:rPr sz="2000" spc="-5" dirty="0">
                <a:solidFill>
                  <a:srgbClr val="5D5B4E"/>
                </a:solidFill>
                <a:cs typeface="Calibri"/>
              </a:rPr>
              <a:t>o</a:t>
            </a:r>
            <a:r>
              <a:rPr sz="2000" spc="5" dirty="0">
                <a:solidFill>
                  <a:srgbClr val="5D5B4E"/>
                </a:solidFill>
                <a:cs typeface="Calibri"/>
              </a:rPr>
              <a:t>l</a:t>
            </a:r>
            <a:r>
              <a:rPr sz="2000" dirty="0">
                <a:solidFill>
                  <a:srgbClr val="5D5B4E"/>
                </a:solidFill>
                <a:cs typeface="Calibri"/>
              </a:rPr>
              <a:t>ds</a:t>
            </a:r>
            <a:r>
              <a:rPr sz="2000" spc="-25" dirty="0">
                <a:solidFill>
                  <a:srgbClr val="5D5B4E"/>
                </a:solidFill>
                <a:cs typeface="Calibri"/>
              </a:rPr>
              <a:t> </a:t>
            </a:r>
            <a:r>
              <a:rPr sz="2000" dirty="0">
                <a:solidFill>
                  <a:srgbClr val="5D5B4E"/>
                </a:solidFill>
                <a:cs typeface="Calibri"/>
              </a:rPr>
              <a:t>all</a:t>
            </a:r>
            <a:r>
              <a:rPr sz="2000" spc="-5" dirty="0">
                <a:solidFill>
                  <a:srgbClr val="5D5B4E"/>
                </a:solidFill>
                <a:cs typeface="Calibri"/>
              </a:rPr>
              <a:t> </a:t>
            </a:r>
            <a:r>
              <a:rPr sz="2000" spc="-20" dirty="0">
                <a:solidFill>
                  <a:srgbClr val="5D5B4E"/>
                </a:solidFill>
                <a:cs typeface="Calibri"/>
              </a:rPr>
              <a:t>s</a:t>
            </a:r>
            <a:r>
              <a:rPr sz="2000" dirty="0">
                <a:solidFill>
                  <a:srgbClr val="5D5B4E"/>
                </a:solidFill>
                <a:cs typeface="Calibri"/>
              </a:rPr>
              <a:t>tude</a:t>
            </a:r>
            <a:r>
              <a:rPr sz="2000" spc="-20" dirty="0">
                <a:solidFill>
                  <a:srgbClr val="5D5B4E"/>
                </a:solidFill>
                <a:cs typeface="Calibri"/>
              </a:rPr>
              <a:t>n</a:t>
            </a:r>
            <a:r>
              <a:rPr sz="2000" dirty="0">
                <a:solidFill>
                  <a:srgbClr val="5D5B4E"/>
                </a:solidFill>
                <a:cs typeface="Calibri"/>
              </a:rPr>
              <a:t>ts</a:t>
            </a:r>
            <a:r>
              <a:rPr sz="2000" spc="-45" dirty="0">
                <a:solidFill>
                  <a:srgbClr val="5D5B4E"/>
                </a:solidFill>
                <a:cs typeface="Calibri"/>
              </a:rPr>
              <a:t> </a:t>
            </a:r>
            <a:r>
              <a:rPr sz="2000" spc="-10" dirty="0">
                <a:solidFill>
                  <a:srgbClr val="5D5B4E"/>
                </a:solidFill>
                <a:cs typeface="Calibri"/>
              </a:rPr>
              <a:t>t</a:t>
            </a:r>
            <a:r>
              <a:rPr sz="2000" dirty="0">
                <a:solidFill>
                  <a:srgbClr val="5D5B4E"/>
                </a:solidFill>
                <a:cs typeface="Calibri"/>
              </a:rPr>
              <a:t>o high</a:t>
            </a:r>
            <a:r>
              <a:rPr sz="2000" spc="-35" dirty="0">
                <a:solidFill>
                  <a:srgbClr val="5D5B4E"/>
                </a:solidFill>
                <a:cs typeface="Calibri"/>
              </a:rPr>
              <a:t> </a:t>
            </a:r>
            <a:r>
              <a:rPr sz="2000" dirty="0">
                <a:solidFill>
                  <a:srgbClr val="5D5B4E"/>
                </a:solidFill>
                <a:cs typeface="Calibri"/>
              </a:rPr>
              <a:t>a</a:t>
            </a:r>
            <a:r>
              <a:rPr sz="2000" spc="-15" dirty="0">
                <a:solidFill>
                  <a:srgbClr val="5D5B4E"/>
                </a:solidFill>
                <a:cs typeface="Calibri"/>
              </a:rPr>
              <a:t>c</a:t>
            </a:r>
            <a:r>
              <a:rPr sz="2000" dirty="0">
                <a:solidFill>
                  <a:srgbClr val="5D5B4E"/>
                </a:solidFill>
                <a:cs typeface="Calibri"/>
              </a:rPr>
              <a:t>ademic</a:t>
            </a:r>
            <a:r>
              <a:rPr sz="2000" spc="-15" dirty="0">
                <a:solidFill>
                  <a:srgbClr val="5D5B4E"/>
                </a:solidFill>
                <a:cs typeface="Calibri"/>
              </a:rPr>
              <a:t> </a:t>
            </a:r>
            <a:r>
              <a:rPr sz="2000" spc="-20" dirty="0">
                <a:solidFill>
                  <a:srgbClr val="5D5B4E"/>
                </a:solidFill>
                <a:cs typeface="Calibri"/>
              </a:rPr>
              <a:t>st</a:t>
            </a:r>
            <a:r>
              <a:rPr sz="2000" dirty="0">
                <a:solidFill>
                  <a:srgbClr val="5D5B4E"/>
                </a:solidFill>
                <a:cs typeface="Calibri"/>
              </a:rPr>
              <a:t>anda</a:t>
            </a:r>
            <a:r>
              <a:rPr sz="2000" spc="-30" dirty="0">
                <a:solidFill>
                  <a:srgbClr val="5D5B4E"/>
                </a:solidFill>
                <a:cs typeface="Calibri"/>
              </a:rPr>
              <a:t>r</a:t>
            </a:r>
            <a:r>
              <a:rPr sz="2000" spc="-10" dirty="0">
                <a:solidFill>
                  <a:srgbClr val="5D5B4E"/>
                </a:solidFill>
                <a:cs typeface="Calibri"/>
              </a:rPr>
              <a:t>d</a:t>
            </a:r>
            <a:r>
              <a:rPr sz="2000" dirty="0">
                <a:solidFill>
                  <a:srgbClr val="5D5B4E"/>
                </a:solidFill>
                <a:cs typeface="Calibri"/>
              </a:rPr>
              <a:t>s</a:t>
            </a:r>
            <a:r>
              <a:rPr sz="2000" spc="-35" dirty="0">
                <a:solidFill>
                  <a:srgbClr val="5D5B4E"/>
                </a:solidFill>
                <a:cs typeface="Calibri"/>
              </a:rPr>
              <a:t> </a:t>
            </a:r>
            <a:r>
              <a:rPr sz="2000" dirty="0">
                <a:solidFill>
                  <a:srgbClr val="5D5B4E"/>
                </a:solidFill>
                <a:cs typeface="Calibri"/>
              </a:rPr>
              <a:t>th</a:t>
            </a:r>
            <a:r>
              <a:rPr sz="2000" spc="-15" dirty="0">
                <a:solidFill>
                  <a:srgbClr val="5D5B4E"/>
                </a:solidFill>
                <a:cs typeface="Calibri"/>
              </a:rPr>
              <a:t>a</a:t>
            </a:r>
            <a:r>
              <a:rPr sz="2000" dirty="0">
                <a:solidFill>
                  <a:srgbClr val="5D5B4E"/>
                </a:solidFill>
                <a:cs typeface="Calibri"/>
              </a:rPr>
              <a:t>t</a:t>
            </a:r>
            <a:r>
              <a:rPr sz="2000" spc="-25" dirty="0">
                <a:solidFill>
                  <a:srgbClr val="5D5B4E"/>
                </a:solidFill>
                <a:cs typeface="Calibri"/>
              </a:rPr>
              <a:t> </a:t>
            </a:r>
            <a:r>
              <a:rPr sz="2000" dirty="0">
                <a:solidFill>
                  <a:srgbClr val="5D5B4E"/>
                </a:solidFill>
                <a:cs typeface="Calibri"/>
              </a:rPr>
              <a:t>p</a:t>
            </a:r>
            <a:r>
              <a:rPr sz="2000" spc="-20" dirty="0">
                <a:solidFill>
                  <a:srgbClr val="5D5B4E"/>
                </a:solidFill>
                <a:cs typeface="Calibri"/>
              </a:rPr>
              <a:t>r</a:t>
            </a:r>
            <a:r>
              <a:rPr sz="2000" dirty="0">
                <a:solidFill>
                  <a:srgbClr val="5D5B4E"/>
                </a:solidFill>
                <a:cs typeface="Calibri"/>
              </a:rPr>
              <a:t>e</a:t>
            </a:r>
            <a:r>
              <a:rPr sz="2000" spc="5" dirty="0">
                <a:solidFill>
                  <a:srgbClr val="5D5B4E"/>
                </a:solidFill>
                <a:cs typeface="Calibri"/>
              </a:rPr>
              <a:t>p</a:t>
            </a:r>
            <a:r>
              <a:rPr sz="2000" dirty="0">
                <a:solidFill>
                  <a:srgbClr val="5D5B4E"/>
                </a:solidFill>
                <a:cs typeface="Calibri"/>
              </a:rPr>
              <a:t>a</a:t>
            </a:r>
            <a:r>
              <a:rPr sz="2000" spc="-30" dirty="0">
                <a:solidFill>
                  <a:srgbClr val="5D5B4E"/>
                </a:solidFill>
                <a:cs typeface="Calibri"/>
              </a:rPr>
              <a:t>r</a:t>
            </a:r>
            <a:r>
              <a:rPr sz="2000" dirty="0">
                <a:solidFill>
                  <a:srgbClr val="5D5B4E"/>
                </a:solidFill>
                <a:cs typeface="Calibri"/>
              </a:rPr>
              <a:t>e</a:t>
            </a:r>
            <a:r>
              <a:rPr sz="2000" spc="-35" dirty="0">
                <a:solidFill>
                  <a:srgbClr val="5D5B4E"/>
                </a:solidFill>
                <a:cs typeface="Calibri"/>
              </a:rPr>
              <a:t> </a:t>
            </a:r>
            <a:r>
              <a:rPr sz="2000" dirty="0">
                <a:solidFill>
                  <a:srgbClr val="5D5B4E"/>
                </a:solidFill>
                <a:cs typeface="Calibri"/>
              </a:rPr>
              <a:t>them </a:t>
            </a:r>
            <a:r>
              <a:rPr sz="2000" spc="-45" dirty="0">
                <a:solidFill>
                  <a:srgbClr val="5D5B4E"/>
                </a:solidFill>
                <a:cs typeface="Calibri"/>
              </a:rPr>
              <a:t>f</a:t>
            </a:r>
            <a:r>
              <a:rPr sz="2000" spc="-5" dirty="0">
                <a:solidFill>
                  <a:srgbClr val="5D5B4E"/>
                </a:solidFill>
                <a:cs typeface="Calibri"/>
              </a:rPr>
              <a:t>o</a:t>
            </a:r>
            <a:r>
              <a:rPr sz="2000" dirty="0">
                <a:solidFill>
                  <a:srgbClr val="5D5B4E"/>
                </a:solidFill>
                <a:cs typeface="Calibri"/>
              </a:rPr>
              <a:t>r</a:t>
            </a:r>
            <a:r>
              <a:rPr sz="2000" spc="5" dirty="0">
                <a:solidFill>
                  <a:srgbClr val="5D5B4E"/>
                </a:solidFill>
                <a:cs typeface="Calibri"/>
              </a:rPr>
              <a:t> </a:t>
            </a:r>
            <a:r>
              <a:rPr sz="2000" spc="-5" dirty="0">
                <a:solidFill>
                  <a:srgbClr val="5D5B4E"/>
                </a:solidFill>
                <a:cs typeface="Calibri"/>
              </a:rPr>
              <a:t>s</a:t>
            </a:r>
            <a:r>
              <a:rPr sz="2000" spc="5" dirty="0">
                <a:solidFill>
                  <a:srgbClr val="5D5B4E"/>
                </a:solidFill>
                <a:cs typeface="Calibri"/>
              </a:rPr>
              <a:t>u</a:t>
            </a:r>
            <a:r>
              <a:rPr sz="2000" dirty="0">
                <a:solidFill>
                  <a:srgbClr val="5D5B4E"/>
                </a:solidFill>
                <a:cs typeface="Calibri"/>
              </a:rPr>
              <a:t>cce</a:t>
            </a:r>
            <a:r>
              <a:rPr sz="2000" spc="5" dirty="0">
                <a:solidFill>
                  <a:srgbClr val="5D5B4E"/>
                </a:solidFill>
                <a:cs typeface="Calibri"/>
              </a:rPr>
              <a:t>s</a:t>
            </a:r>
            <a:r>
              <a:rPr sz="2000" dirty="0">
                <a:solidFill>
                  <a:srgbClr val="5D5B4E"/>
                </a:solidFill>
                <a:cs typeface="Calibri"/>
              </a:rPr>
              <a:t>s</a:t>
            </a:r>
            <a:r>
              <a:rPr sz="2000" spc="-35" dirty="0">
                <a:solidFill>
                  <a:srgbClr val="5D5B4E"/>
                </a:solidFill>
                <a:cs typeface="Calibri"/>
              </a:rPr>
              <a:t> </a:t>
            </a:r>
            <a:r>
              <a:rPr sz="2000" dirty="0">
                <a:solidFill>
                  <a:srgbClr val="5D5B4E"/>
                </a:solidFill>
                <a:cs typeface="Calibri"/>
              </a:rPr>
              <a:t>in </a:t>
            </a:r>
            <a:r>
              <a:rPr sz="2000" spc="-15" dirty="0">
                <a:solidFill>
                  <a:srgbClr val="5D5B4E"/>
                </a:solidFill>
                <a:cs typeface="Calibri"/>
              </a:rPr>
              <a:t>c</a:t>
            </a:r>
            <a:r>
              <a:rPr sz="2000" spc="-5" dirty="0">
                <a:solidFill>
                  <a:srgbClr val="5D5B4E"/>
                </a:solidFill>
                <a:cs typeface="Calibri"/>
              </a:rPr>
              <a:t>o</a:t>
            </a:r>
            <a:r>
              <a:rPr sz="2000" spc="5" dirty="0">
                <a:solidFill>
                  <a:srgbClr val="5D5B4E"/>
                </a:solidFill>
                <a:cs typeface="Calibri"/>
              </a:rPr>
              <a:t>l</a:t>
            </a:r>
            <a:r>
              <a:rPr sz="2000" dirty="0">
                <a:solidFill>
                  <a:srgbClr val="5D5B4E"/>
                </a:solidFill>
                <a:cs typeface="Calibri"/>
              </a:rPr>
              <a:t>l</a:t>
            </a:r>
            <a:r>
              <a:rPr sz="2000" spc="5" dirty="0">
                <a:solidFill>
                  <a:srgbClr val="5D5B4E"/>
                </a:solidFill>
                <a:cs typeface="Calibri"/>
              </a:rPr>
              <a:t>e</a:t>
            </a:r>
            <a:r>
              <a:rPr sz="2000" spc="-10" dirty="0">
                <a:solidFill>
                  <a:srgbClr val="5D5B4E"/>
                </a:solidFill>
                <a:cs typeface="Calibri"/>
              </a:rPr>
              <a:t>g</a:t>
            </a:r>
            <a:r>
              <a:rPr sz="2000" dirty="0">
                <a:solidFill>
                  <a:srgbClr val="5D5B4E"/>
                </a:solidFill>
                <a:cs typeface="Calibri"/>
              </a:rPr>
              <a:t>e</a:t>
            </a:r>
            <a:r>
              <a:rPr sz="2000" spc="-25" dirty="0">
                <a:solidFill>
                  <a:srgbClr val="5D5B4E"/>
                </a:solidFill>
                <a:cs typeface="Calibri"/>
              </a:rPr>
              <a:t> </a:t>
            </a:r>
            <a:r>
              <a:rPr sz="2000" dirty="0">
                <a:solidFill>
                  <a:srgbClr val="5D5B4E"/>
                </a:solidFill>
                <a:cs typeface="Calibri"/>
              </a:rPr>
              <a:t>and</a:t>
            </a:r>
            <a:r>
              <a:rPr sz="2000" spc="-15" dirty="0">
                <a:solidFill>
                  <a:srgbClr val="5D5B4E"/>
                </a:solidFill>
                <a:cs typeface="Calibri"/>
              </a:rPr>
              <a:t> c</a:t>
            </a:r>
            <a:r>
              <a:rPr sz="2000" dirty="0">
                <a:solidFill>
                  <a:srgbClr val="5D5B4E"/>
                </a:solidFill>
                <a:cs typeface="Calibri"/>
              </a:rPr>
              <a:t>a</a:t>
            </a:r>
            <a:r>
              <a:rPr sz="2000" spc="-20" dirty="0">
                <a:solidFill>
                  <a:srgbClr val="5D5B4E"/>
                </a:solidFill>
                <a:cs typeface="Calibri"/>
              </a:rPr>
              <a:t>r</a:t>
            </a:r>
            <a:r>
              <a:rPr sz="2000" dirty="0">
                <a:solidFill>
                  <a:srgbClr val="5D5B4E"/>
                </a:solidFill>
                <a:cs typeface="Calibri"/>
              </a:rPr>
              <a:t>e</a:t>
            </a:r>
            <a:r>
              <a:rPr sz="2000" spc="5" dirty="0">
                <a:solidFill>
                  <a:srgbClr val="5D5B4E"/>
                </a:solidFill>
                <a:cs typeface="Calibri"/>
              </a:rPr>
              <a:t>e</a:t>
            </a:r>
            <a:r>
              <a:rPr sz="2000" spc="-20" dirty="0">
                <a:solidFill>
                  <a:srgbClr val="5D5B4E"/>
                </a:solidFill>
                <a:cs typeface="Calibri"/>
              </a:rPr>
              <a:t>r</a:t>
            </a:r>
            <a:r>
              <a:rPr sz="2000" dirty="0">
                <a:solidFill>
                  <a:srgbClr val="5D5B4E"/>
                </a:solidFill>
                <a:cs typeface="Calibri"/>
              </a:rPr>
              <a:t>s.</a:t>
            </a:r>
            <a:endParaRPr sz="2000" dirty="0">
              <a:cs typeface="Calibri"/>
            </a:endParaRPr>
          </a:p>
          <a:p>
            <a:pPr marL="127000" marR="462280" indent="-114300">
              <a:lnSpc>
                <a:spcPct val="70000"/>
              </a:lnSpc>
              <a:spcBef>
                <a:spcPts val="1105"/>
              </a:spcBef>
              <a:buClr>
                <a:srgbClr val="396983"/>
              </a:buClr>
              <a:buFont typeface="Arial"/>
              <a:buChar char="•"/>
              <a:tabLst>
                <a:tab pos="127635" algn="l"/>
              </a:tabLst>
            </a:pPr>
            <a:r>
              <a:rPr sz="2000" spc="-5" dirty="0">
                <a:solidFill>
                  <a:srgbClr val="5D5B4E"/>
                </a:solidFill>
                <a:cs typeface="Calibri"/>
              </a:rPr>
              <a:t>Ens</a:t>
            </a:r>
            <a:r>
              <a:rPr sz="2000" spc="5" dirty="0">
                <a:solidFill>
                  <a:srgbClr val="5D5B4E"/>
                </a:solidFill>
                <a:cs typeface="Calibri"/>
              </a:rPr>
              <a:t>u</a:t>
            </a:r>
            <a:r>
              <a:rPr sz="2000" spc="-30" dirty="0">
                <a:solidFill>
                  <a:srgbClr val="5D5B4E"/>
                </a:solidFill>
                <a:cs typeface="Calibri"/>
              </a:rPr>
              <a:t>r</a:t>
            </a:r>
            <a:r>
              <a:rPr sz="2000" dirty="0">
                <a:solidFill>
                  <a:srgbClr val="5D5B4E"/>
                </a:solidFill>
                <a:cs typeface="Calibri"/>
              </a:rPr>
              <a:t>es</a:t>
            </a:r>
            <a:r>
              <a:rPr sz="2000" spc="-45" dirty="0">
                <a:solidFill>
                  <a:srgbClr val="5D5B4E"/>
                </a:solidFill>
                <a:cs typeface="Calibri"/>
              </a:rPr>
              <a:t> </a:t>
            </a:r>
            <a:r>
              <a:rPr sz="2000" dirty="0">
                <a:solidFill>
                  <a:srgbClr val="5D5B4E"/>
                </a:solidFill>
                <a:cs typeface="Calibri"/>
              </a:rPr>
              <a:t>ac</a:t>
            </a:r>
            <a:r>
              <a:rPr sz="2000" spc="-20" dirty="0">
                <a:solidFill>
                  <a:srgbClr val="5D5B4E"/>
                </a:solidFill>
                <a:cs typeface="Calibri"/>
              </a:rPr>
              <a:t>c</a:t>
            </a:r>
            <a:r>
              <a:rPr sz="2000" spc="-5" dirty="0">
                <a:solidFill>
                  <a:srgbClr val="5D5B4E"/>
                </a:solidFill>
                <a:cs typeface="Calibri"/>
              </a:rPr>
              <a:t>oun</a:t>
            </a:r>
            <a:r>
              <a:rPr sz="2000" spc="-25" dirty="0">
                <a:solidFill>
                  <a:srgbClr val="5D5B4E"/>
                </a:solidFill>
                <a:cs typeface="Calibri"/>
              </a:rPr>
              <a:t>t</a:t>
            </a:r>
            <a:r>
              <a:rPr sz="2000" dirty="0">
                <a:solidFill>
                  <a:srgbClr val="5D5B4E"/>
                </a:solidFill>
                <a:cs typeface="Calibri"/>
              </a:rPr>
              <a:t>ab</a:t>
            </a:r>
            <a:r>
              <a:rPr sz="2000" spc="-5" dirty="0">
                <a:solidFill>
                  <a:srgbClr val="5D5B4E"/>
                </a:solidFill>
                <a:cs typeface="Calibri"/>
              </a:rPr>
              <a:t>i</a:t>
            </a:r>
            <a:r>
              <a:rPr sz="2000" dirty="0">
                <a:solidFill>
                  <a:srgbClr val="5D5B4E"/>
                </a:solidFill>
                <a:cs typeface="Calibri"/>
              </a:rPr>
              <a:t>lity</a:t>
            </a:r>
            <a:r>
              <a:rPr sz="2000" spc="-30" dirty="0">
                <a:solidFill>
                  <a:srgbClr val="5D5B4E"/>
                </a:solidFill>
                <a:cs typeface="Calibri"/>
              </a:rPr>
              <a:t> </a:t>
            </a:r>
            <a:r>
              <a:rPr sz="2000" dirty="0">
                <a:solidFill>
                  <a:srgbClr val="5D5B4E"/>
                </a:solidFill>
                <a:cs typeface="Calibri"/>
              </a:rPr>
              <a:t>and</a:t>
            </a:r>
            <a:r>
              <a:rPr sz="2000" spc="-25" dirty="0">
                <a:solidFill>
                  <a:srgbClr val="5D5B4E"/>
                </a:solidFill>
                <a:cs typeface="Calibri"/>
              </a:rPr>
              <a:t> </a:t>
            </a:r>
            <a:r>
              <a:rPr sz="2000" dirty="0">
                <a:solidFill>
                  <a:srgbClr val="5D5B4E"/>
                </a:solidFill>
                <a:cs typeface="Calibri"/>
              </a:rPr>
              <a:t>gua</a:t>
            </a:r>
            <a:r>
              <a:rPr sz="2000" spc="-30" dirty="0">
                <a:solidFill>
                  <a:srgbClr val="5D5B4E"/>
                </a:solidFill>
                <a:cs typeface="Calibri"/>
              </a:rPr>
              <a:t>r</a:t>
            </a:r>
            <a:r>
              <a:rPr sz="2000" spc="-15" dirty="0">
                <a:solidFill>
                  <a:srgbClr val="5D5B4E"/>
                </a:solidFill>
                <a:cs typeface="Calibri"/>
              </a:rPr>
              <a:t>a</a:t>
            </a:r>
            <a:r>
              <a:rPr sz="2000" spc="-25" dirty="0">
                <a:solidFill>
                  <a:srgbClr val="5D5B4E"/>
                </a:solidFill>
                <a:cs typeface="Calibri"/>
              </a:rPr>
              <a:t>nt</a:t>
            </a:r>
            <a:r>
              <a:rPr sz="2000" dirty="0">
                <a:solidFill>
                  <a:srgbClr val="5D5B4E"/>
                </a:solidFill>
                <a:cs typeface="Calibri"/>
              </a:rPr>
              <a:t>ees</a:t>
            </a:r>
            <a:r>
              <a:rPr sz="2000" spc="-30" dirty="0">
                <a:solidFill>
                  <a:srgbClr val="5D5B4E"/>
                </a:solidFill>
                <a:cs typeface="Calibri"/>
              </a:rPr>
              <a:t> </a:t>
            </a:r>
            <a:r>
              <a:rPr sz="2000" dirty="0">
                <a:solidFill>
                  <a:srgbClr val="5D5B4E"/>
                </a:solidFill>
                <a:cs typeface="Calibri"/>
              </a:rPr>
              <a:t>t</a:t>
            </a:r>
            <a:r>
              <a:rPr sz="2000" spc="5" dirty="0">
                <a:solidFill>
                  <a:srgbClr val="5D5B4E"/>
                </a:solidFill>
                <a:cs typeface="Calibri"/>
              </a:rPr>
              <a:t>h</a:t>
            </a:r>
            <a:r>
              <a:rPr sz="2000" spc="-15" dirty="0">
                <a:solidFill>
                  <a:srgbClr val="5D5B4E"/>
                </a:solidFill>
                <a:cs typeface="Calibri"/>
              </a:rPr>
              <a:t>a</a:t>
            </a:r>
            <a:r>
              <a:rPr sz="2000" dirty="0">
                <a:solidFill>
                  <a:srgbClr val="5D5B4E"/>
                </a:solidFill>
                <a:cs typeface="Calibri"/>
              </a:rPr>
              <a:t>t</a:t>
            </a:r>
            <a:r>
              <a:rPr sz="2000" spc="-20" dirty="0">
                <a:solidFill>
                  <a:srgbClr val="5D5B4E"/>
                </a:solidFill>
                <a:cs typeface="Calibri"/>
              </a:rPr>
              <a:t> </a:t>
            </a:r>
            <a:r>
              <a:rPr sz="2000" dirty="0">
                <a:solidFill>
                  <a:srgbClr val="5D5B4E"/>
                </a:solidFill>
                <a:cs typeface="Calibri"/>
              </a:rPr>
              <a:t>w</a:t>
            </a:r>
            <a:r>
              <a:rPr sz="2000" spc="5" dirty="0">
                <a:solidFill>
                  <a:srgbClr val="5D5B4E"/>
                </a:solidFill>
                <a:cs typeface="Calibri"/>
              </a:rPr>
              <a:t>h</a:t>
            </a:r>
            <a:r>
              <a:rPr sz="2000" dirty="0">
                <a:solidFill>
                  <a:srgbClr val="5D5B4E"/>
                </a:solidFill>
                <a:cs typeface="Calibri"/>
              </a:rPr>
              <a:t>en</a:t>
            </a:r>
            <a:r>
              <a:rPr sz="2000" spc="-35" dirty="0">
                <a:solidFill>
                  <a:srgbClr val="5D5B4E"/>
                </a:solidFill>
                <a:cs typeface="Calibri"/>
              </a:rPr>
              <a:t> </a:t>
            </a:r>
            <a:r>
              <a:rPr sz="2000" spc="-20" dirty="0">
                <a:solidFill>
                  <a:srgbClr val="5D5B4E"/>
                </a:solidFill>
                <a:cs typeface="Calibri"/>
              </a:rPr>
              <a:t>s</a:t>
            </a:r>
            <a:r>
              <a:rPr sz="2000" dirty="0">
                <a:solidFill>
                  <a:srgbClr val="5D5B4E"/>
                </a:solidFill>
                <a:cs typeface="Calibri"/>
              </a:rPr>
              <a:t>t</a:t>
            </a:r>
            <a:r>
              <a:rPr sz="2000" spc="5" dirty="0">
                <a:solidFill>
                  <a:srgbClr val="5D5B4E"/>
                </a:solidFill>
                <a:cs typeface="Calibri"/>
              </a:rPr>
              <a:t>u</a:t>
            </a:r>
            <a:r>
              <a:rPr sz="2000" spc="-5" dirty="0">
                <a:solidFill>
                  <a:srgbClr val="5D5B4E"/>
                </a:solidFill>
                <a:cs typeface="Calibri"/>
              </a:rPr>
              <a:t>d</a:t>
            </a:r>
            <a:r>
              <a:rPr sz="2000" spc="5" dirty="0">
                <a:solidFill>
                  <a:srgbClr val="5D5B4E"/>
                </a:solidFill>
                <a:cs typeface="Calibri"/>
              </a:rPr>
              <a:t>e</a:t>
            </a:r>
            <a:r>
              <a:rPr sz="2000" spc="-25" dirty="0">
                <a:solidFill>
                  <a:srgbClr val="5D5B4E"/>
                </a:solidFill>
                <a:cs typeface="Calibri"/>
              </a:rPr>
              <a:t>n</a:t>
            </a:r>
            <a:r>
              <a:rPr sz="2000" dirty="0">
                <a:solidFill>
                  <a:srgbClr val="5D5B4E"/>
                </a:solidFill>
                <a:cs typeface="Calibri"/>
              </a:rPr>
              <a:t>ts</a:t>
            </a:r>
            <a:r>
              <a:rPr sz="2000" spc="-30" dirty="0">
                <a:solidFill>
                  <a:srgbClr val="5D5B4E"/>
                </a:solidFill>
                <a:cs typeface="Calibri"/>
              </a:rPr>
              <a:t> </a:t>
            </a:r>
            <a:r>
              <a:rPr sz="2000" spc="-45" dirty="0">
                <a:solidFill>
                  <a:srgbClr val="5D5B4E"/>
                </a:solidFill>
                <a:cs typeface="Calibri"/>
              </a:rPr>
              <a:t>f</a:t>
            </a:r>
            <a:r>
              <a:rPr sz="2000" dirty="0">
                <a:solidFill>
                  <a:srgbClr val="5D5B4E"/>
                </a:solidFill>
                <a:cs typeface="Calibri"/>
              </a:rPr>
              <a:t>all</a:t>
            </a:r>
            <a:r>
              <a:rPr sz="2000" spc="-10" dirty="0">
                <a:solidFill>
                  <a:srgbClr val="5D5B4E"/>
                </a:solidFill>
                <a:cs typeface="Calibri"/>
              </a:rPr>
              <a:t> </a:t>
            </a:r>
            <a:r>
              <a:rPr sz="2000" spc="-5" dirty="0">
                <a:solidFill>
                  <a:srgbClr val="5D5B4E"/>
                </a:solidFill>
                <a:cs typeface="Calibri"/>
              </a:rPr>
              <a:t>b</a:t>
            </a:r>
            <a:r>
              <a:rPr sz="2000" spc="5" dirty="0">
                <a:solidFill>
                  <a:srgbClr val="5D5B4E"/>
                </a:solidFill>
                <a:cs typeface="Calibri"/>
              </a:rPr>
              <a:t>e</a:t>
            </a:r>
            <a:r>
              <a:rPr sz="2000" spc="-5" dirty="0">
                <a:solidFill>
                  <a:srgbClr val="5D5B4E"/>
                </a:solidFill>
                <a:cs typeface="Calibri"/>
              </a:rPr>
              <a:t>h</a:t>
            </a:r>
            <a:r>
              <a:rPr sz="2000" spc="5" dirty="0">
                <a:solidFill>
                  <a:srgbClr val="5D5B4E"/>
                </a:solidFill>
                <a:cs typeface="Calibri"/>
              </a:rPr>
              <a:t>i</a:t>
            </a:r>
            <a:r>
              <a:rPr sz="2000" spc="-10" dirty="0">
                <a:solidFill>
                  <a:srgbClr val="5D5B4E"/>
                </a:solidFill>
                <a:cs typeface="Calibri"/>
              </a:rPr>
              <a:t>nd</a:t>
            </a:r>
            <a:r>
              <a:rPr sz="2000" dirty="0">
                <a:solidFill>
                  <a:srgbClr val="5D5B4E"/>
                </a:solidFill>
                <a:cs typeface="Calibri"/>
              </a:rPr>
              <a:t>,</a:t>
            </a:r>
            <a:r>
              <a:rPr sz="2000" spc="-35" dirty="0">
                <a:solidFill>
                  <a:srgbClr val="5D5B4E"/>
                </a:solidFill>
                <a:cs typeface="Calibri"/>
              </a:rPr>
              <a:t> </a:t>
            </a:r>
            <a:r>
              <a:rPr sz="2000" spc="-20" dirty="0">
                <a:solidFill>
                  <a:srgbClr val="5D5B4E"/>
                </a:solidFill>
                <a:cs typeface="Calibri"/>
              </a:rPr>
              <a:t>s</a:t>
            </a:r>
            <a:r>
              <a:rPr sz="2000" spc="-25" dirty="0">
                <a:solidFill>
                  <a:srgbClr val="5D5B4E"/>
                </a:solidFill>
                <a:cs typeface="Calibri"/>
              </a:rPr>
              <a:t>t</a:t>
            </a:r>
            <a:r>
              <a:rPr sz="2000" dirty="0">
                <a:solidFill>
                  <a:srgbClr val="5D5B4E"/>
                </a:solidFill>
                <a:cs typeface="Calibri"/>
              </a:rPr>
              <a:t>e</a:t>
            </a:r>
            <a:r>
              <a:rPr sz="2000" spc="-10" dirty="0">
                <a:solidFill>
                  <a:srgbClr val="5D5B4E"/>
                </a:solidFill>
                <a:cs typeface="Calibri"/>
              </a:rPr>
              <a:t>p</a:t>
            </a:r>
            <a:r>
              <a:rPr sz="2000" dirty="0">
                <a:solidFill>
                  <a:srgbClr val="5D5B4E"/>
                </a:solidFill>
                <a:cs typeface="Calibri"/>
              </a:rPr>
              <a:t>s</a:t>
            </a:r>
            <a:r>
              <a:rPr sz="2000" spc="-10" dirty="0">
                <a:solidFill>
                  <a:srgbClr val="5D5B4E"/>
                </a:solidFill>
                <a:cs typeface="Calibri"/>
              </a:rPr>
              <a:t> </a:t>
            </a:r>
            <a:r>
              <a:rPr sz="2000" dirty="0">
                <a:solidFill>
                  <a:srgbClr val="5D5B4E"/>
                </a:solidFill>
                <a:cs typeface="Calibri"/>
              </a:rPr>
              <a:t>a</a:t>
            </a:r>
            <a:r>
              <a:rPr sz="2000" spc="-20" dirty="0">
                <a:solidFill>
                  <a:srgbClr val="5D5B4E"/>
                </a:solidFill>
                <a:cs typeface="Calibri"/>
              </a:rPr>
              <a:t>r</a:t>
            </a:r>
            <a:r>
              <a:rPr sz="2000" dirty="0">
                <a:solidFill>
                  <a:srgbClr val="5D5B4E"/>
                </a:solidFill>
                <a:cs typeface="Calibri"/>
              </a:rPr>
              <a:t>e </a:t>
            </a:r>
            <a:r>
              <a:rPr sz="2000" spc="-20" dirty="0">
                <a:solidFill>
                  <a:srgbClr val="5D5B4E"/>
                </a:solidFill>
                <a:cs typeface="Calibri"/>
              </a:rPr>
              <a:t>t</a:t>
            </a:r>
            <a:r>
              <a:rPr sz="2000" dirty="0">
                <a:solidFill>
                  <a:srgbClr val="5D5B4E"/>
                </a:solidFill>
                <a:cs typeface="Calibri"/>
              </a:rPr>
              <a:t>a</a:t>
            </a:r>
            <a:r>
              <a:rPr sz="2000" spc="-60" dirty="0">
                <a:solidFill>
                  <a:srgbClr val="5D5B4E"/>
                </a:solidFill>
                <a:cs typeface="Calibri"/>
              </a:rPr>
              <a:t>k</a:t>
            </a:r>
            <a:r>
              <a:rPr sz="2000" dirty="0">
                <a:solidFill>
                  <a:srgbClr val="5D5B4E"/>
                </a:solidFill>
                <a:cs typeface="Calibri"/>
              </a:rPr>
              <a:t>en</a:t>
            </a:r>
            <a:r>
              <a:rPr sz="2000" spc="-10" dirty="0">
                <a:solidFill>
                  <a:srgbClr val="5D5B4E"/>
                </a:solidFill>
                <a:cs typeface="Calibri"/>
              </a:rPr>
              <a:t> t</a:t>
            </a:r>
            <a:r>
              <a:rPr sz="2000" dirty="0">
                <a:solidFill>
                  <a:srgbClr val="5D5B4E"/>
                </a:solidFill>
                <a:cs typeface="Calibri"/>
              </a:rPr>
              <a:t>o he</a:t>
            </a:r>
            <a:r>
              <a:rPr sz="2000" spc="5" dirty="0">
                <a:solidFill>
                  <a:srgbClr val="5D5B4E"/>
                </a:solidFill>
                <a:cs typeface="Calibri"/>
              </a:rPr>
              <a:t>l</a:t>
            </a:r>
            <a:r>
              <a:rPr sz="2000" dirty="0">
                <a:solidFill>
                  <a:srgbClr val="5D5B4E"/>
                </a:solidFill>
                <a:cs typeface="Calibri"/>
              </a:rPr>
              <a:t>p</a:t>
            </a:r>
            <a:r>
              <a:rPr sz="2000" spc="-35" dirty="0">
                <a:solidFill>
                  <a:srgbClr val="5D5B4E"/>
                </a:solidFill>
                <a:cs typeface="Calibri"/>
              </a:rPr>
              <a:t> </a:t>
            </a:r>
            <a:r>
              <a:rPr sz="2000" dirty="0">
                <a:solidFill>
                  <a:srgbClr val="5D5B4E"/>
                </a:solidFill>
                <a:cs typeface="Calibri"/>
              </a:rPr>
              <a:t>them and</a:t>
            </a:r>
            <a:r>
              <a:rPr sz="2000" spc="-25" dirty="0">
                <a:solidFill>
                  <a:srgbClr val="5D5B4E"/>
                </a:solidFill>
                <a:cs typeface="Calibri"/>
              </a:rPr>
              <a:t> </a:t>
            </a:r>
            <a:r>
              <a:rPr sz="2000" dirty="0">
                <a:solidFill>
                  <a:srgbClr val="5D5B4E"/>
                </a:solidFill>
                <a:cs typeface="Calibri"/>
              </a:rPr>
              <a:t>the</a:t>
            </a:r>
            <a:r>
              <a:rPr sz="2000" spc="5" dirty="0">
                <a:solidFill>
                  <a:srgbClr val="5D5B4E"/>
                </a:solidFill>
                <a:cs typeface="Calibri"/>
              </a:rPr>
              <a:t>i</a:t>
            </a:r>
            <a:r>
              <a:rPr sz="2000" dirty="0">
                <a:solidFill>
                  <a:srgbClr val="5D5B4E"/>
                </a:solidFill>
                <a:cs typeface="Calibri"/>
              </a:rPr>
              <a:t>r</a:t>
            </a:r>
            <a:r>
              <a:rPr sz="2000" spc="-35" dirty="0">
                <a:solidFill>
                  <a:srgbClr val="5D5B4E"/>
                </a:solidFill>
                <a:cs typeface="Calibri"/>
              </a:rPr>
              <a:t> </a:t>
            </a:r>
            <a:r>
              <a:rPr sz="2000" dirty="0">
                <a:solidFill>
                  <a:srgbClr val="5D5B4E"/>
                </a:solidFill>
                <a:cs typeface="Calibri"/>
              </a:rPr>
              <a:t>scho</a:t>
            </a:r>
            <a:r>
              <a:rPr sz="2000" spc="-5" dirty="0">
                <a:solidFill>
                  <a:srgbClr val="5D5B4E"/>
                </a:solidFill>
                <a:cs typeface="Calibri"/>
              </a:rPr>
              <a:t>o</a:t>
            </a:r>
            <a:r>
              <a:rPr sz="2000" spc="5" dirty="0">
                <a:solidFill>
                  <a:srgbClr val="5D5B4E"/>
                </a:solidFill>
                <a:cs typeface="Calibri"/>
              </a:rPr>
              <a:t>l</a:t>
            </a:r>
            <a:r>
              <a:rPr sz="2000" dirty="0">
                <a:solidFill>
                  <a:srgbClr val="5D5B4E"/>
                </a:solidFill>
                <a:cs typeface="Calibri"/>
              </a:rPr>
              <a:t>s</a:t>
            </a:r>
            <a:r>
              <a:rPr sz="2000" spc="-35" dirty="0">
                <a:solidFill>
                  <a:srgbClr val="5D5B4E"/>
                </a:solidFill>
                <a:cs typeface="Calibri"/>
              </a:rPr>
              <a:t> </a:t>
            </a:r>
            <a:r>
              <a:rPr sz="2000" dirty="0">
                <a:solidFill>
                  <a:srgbClr val="5D5B4E"/>
                </a:solidFill>
                <a:cs typeface="Calibri"/>
              </a:rPr>
              <a:t>imp</a:t>
            </a:r>
            <a:r>
              <a:rPr sz="2000" spc="-20" dirty="0">
                <a:solidFill>
                  <a:srgbClr val="5D5B4E"/>
                </a:solidFill>
                <a:cs typeface="Calibri"/>
              </a:rPr>
              <a:t>r</a:t>
            </a:r>
            <a:r>
              <a:rPr sz="2000" spc="-15" dirty="0">
                <a:solidFill>
                  <a:srgbClr val="5D5B4E"/>
                </a:solidFill>
                <a:cs typeface="Calibri"/>
              </a:rPr>
              <a:t>ov</a:t>
            </a:r>
            <a:r>
              <a:rPr sz="2000" dirty="0">
                <a:solidFill>
                  <a:srgbClr val="5D5B4E"/>
                </a:solidFill>
                <a:cs typeface="Calibri"/>
              </a:rPr>
              <a:t>e;</a:t>
            </a:r>
            <a:r>
              <a:rPr sz="2000" spc="-35" dirty="0">
                <a:solidFill>
                  <a:srgbClr val="5D5B4E"/>
                </a:solidFill>
                <a:cs typeface="Calibri"/>
              </a:rPr>
              <a:t> </a:t>
            </a:r>
            <a:r>
              <a:rPr sz="2000" spc="-40" dirty="0">
                <a:solidFill>
                  <a:srgbClr val="5D5B4E"/>
                </a:solidFill>
                <a:cs typeface="Calibri"/>
              </a:rPr>
              <a:t>f</a:t>
            </a:r>
            <a:r>
              <a:rPr sz="2000" spc="-5" dirty="0">
                <a:solidFill>
                  <a:srgbClr val="5D5B4E"/>
                </a:solidFill>
                <a:cs typeface="Calibri"/>
              </a:rPr>
              <a:t>oc</a:t>
            </a:r>
            <a:r>
              <a:rPr sz="2000" spc="5" dirty="0">
                <a:solidFill>
                  <a:srgbClr val="5D5B4E"/>
                </a:solidFill>
                <a:cs typeface="Calibri"/>
              </a:rPr>
              <a:t>u</a:t>
            </a:r>
            <a:r>
              <a:rPr sz="2000" dirty="0">
                <a:solidFill>
                  <a:srgbClr val="5D5B4E"/>
                </a:solidFill>
                <a:cs typeface="Calibri"/>
              </a:rPr>
              <a:t>ses</a:t>
            </a:r>
            <a:r>
              <a:rPr sz="2000" spc="-10" dirty="0">
                <a:solidFill>
                  <a:srgbClr val="5D5B4E"/>
                </a:solidFill>
                <a:cs typeface="Calibri"/>
              </a:rPr>
              <a:t> </a:t>
            </a:r>
            <a:r>
              <a:rPr sz="2000" spc="-5" dirty="0">
                <a:solidFill>
                  <a:srgbClr val="5D5B4E"/>
                </a:solidFill>
                <a:cs typeface="Calibri"/>
              </a:rPr>
              <a:t>o</a:t>
            </a:r>
            <a:r>
              <a:rPr sz="2000" dirty="0">
                <a:solidFill>
                  <a:srgbClr val="5D5B4E"/>
                </a:solidFill>
                <a:cs typeface="Calibri"/>
              </a:rPr>
              <a:t>n</a:t>
            </a:r>
            <a:r>
              <a:rPr sz="2000" spc="-10" dirty="0">
                <a:solidFill>
                  <a:srgbClr val="5D5B4E"/>
                </a:solidFill>
                <a:cs typeface="Calibri"/>
              </a:rPr>
              <a:t> </a:t>
            </a:r>
            <a:r>
              <a:rPr sz="2000" dirty="0">
                <a:solidFill>
                  <a:srgbClr val="5D5B4E"/>
                </a:solidFill>
                <a:cs typeface="Calibri"/>
              </a:rPr>
              <a:t>the</a:t>
            </a:r>
            <a:r>
              <a:rPr sz="2000" spc="-10" dirty="0">
                <a:solidFill>
                  <a:srgbClr val="5D5B4E"/>
                </a:solidFill>
                <a:cs typeface="Calibri"/>
              </a:rPr>
              <a:t> </a:t>
            </a:r>
            <a:r>
              <a:rPr sz="2000" spc="-15" dirty="0">
                <a:solidFill>
                  <a:srgbClr val="5D5B4E"/>
                </a:solidFill>
                <a:cs typeface="Calibri"/>
              </a:rPr>
              <a:t>v</a:t>
            </a:r>
            <a:r>
              <a:rPr sz="2000" dirty="0">
                <a:solidFill>
                  <a:srgbClr val="5D5B4E"/>
                </a:solidFill>
                <a:cs typeface="Calibri"/>
              </a:rPr>
              <a:t>e</a:t>
            </a:r>
            <a:r>
              <a:rPr sz="2000" spc="15" dirty="0">
                <a:solidFill>
                  <a:srgbClr val="5D5B4E"/>
                </a:solidFill>
                <a:cs typeface="Calibri"/>
              </a:rPr>
              <a:t>r</a:t>
            </a:r>
            <a:r>
              <a:rPr sz="2000" dirty="0">
                <a:solidFill>
                  <a:srgbClr val="5D5B4E"/>
                </a:solidFill>
                <a:cs typeface="Calibri"/>
              </a:rPr>
              <a:t>y</a:t>
            </a:r>
            <a:r>
              <a:rPr sz="2000" spc="-30" dirty="0">
                <a:solidFill>
                  <a:srgbClr val="5D5B4E"/>
                </a:solidFill>
                <a:cs typeface="Calibri"/>
              </a:rPr>
              <a:t> </a:t>
            </a:r>
            <a:r>
              <a:rPr sz="2000" dirty="0">
                <a:solidFill>
                  <a:srgbClr val="5D5B4E"/>
                </a:solidFill>
                <a:cs typeface="Calibri"/>
              </a:rPr>
              <a:t>l</a:t>
            </a:r>
            <a:r>
              <a:rPr sz="2000" spc="-10" dirty="0">
                <a:solidFill>
                  <a:srgbClr val="5D5B4E"/>
                </a:solidFill>
                <a:cs typeface="Calibri"/>
              </a:rPr>
              <a:t>ow</a:t>
            </a:r>
            <a:r>
              <a:rPr sz="2000" dirty="0">
                <a:solidFill>
                  <a:srgbClr val="5D5B4E"/>
                </a:solidFill>
                <a:cs typeface="Calibri"/>
              </a:rPr>
              <a:t>e</a:t>
            </a:r>
            <a:r>
              <a:rPr sz="2000" spc="-20" dirty="0">
                <a:solidFill>
                  <a:srgbClr val="5D5B4E"/>
                </a:solidFill>
                <a:cs typeface="Calibri"/>
              </a:rPr>
              <a:t>s</a:t>
            </a:r>
            <a:r>
              <a:rPr sz="2000" spc="55" dirty="0">
                <a:solidFill>
                  <a:srgbClr val="5D5B4E"/>
                </a:solidFill>
                <a:cs typeface="Calibri"/>
              </a:rPr>
              <a:t>t</a:t>
            </a:r>
            <a:r>
              <a:rPr sz="2000" dirty="0">
                <a:solidFill>
                  <a:srgbClr val="5D5B4E"/>
                </a:solidFill>
                <a:cs typeface="Calibri"/>
              </a:rPr>
              <a:t>- pe</a:t>
            </a:r>
            <a:r>
              <a:rPr sz="2000" spc="5" dirty="0">
                <a:solidFill>
                  <a:srgbClr val="5D5B4E"/>
                </a:solidFill>
                <a:cs typeface="Calibri"/>
              </a:rPr>
              <a:t>r</a:t>
            </a:r>
            <a:r>
              <a:rPr sz="2000" spc="-40" dirty="0">
                <a:solidFill>
                  <a:srgbClr val="5D5B4E"/>
                </a:solidFill>
                <a:cs typeface="Calibri"/>
              </a:rPr>
              <a:t>f</a:t>
            </a:r>
            <a:r>
              <a:rPr sz="2000" spc="-5" dirty="0">
                <a:solidFill>
                  <a:srgbClr val="5D5B4E"/>
                </a:solidFill>
                <a:cs typeface="Calibri"/>
              </a:rPr>
              <a:t>o</a:t>
            </a:r>
            <a:r>
              <a:rPr sz="2000" spc="5" dirty="0">
                <a:solidFill>
                  <a:srgbClr val="5D5B4E"/>
                </a:solidFill>
                <a:cs typeface="Calibri"/>
              </a:rPr>
              <a:t>r</a:t>
            </a:r>
            <a:r>
              <a:rPr sz="2000" spc="-5" dirty="0">
                <a:solidFill>
                  <a:srgbClr val="5D5B4E"/>
                </a:solidFill>
                <a:cs typeface="Calibri"/>
              </a:rPr>
              <a:t>m</a:t>
            </a:r>
            <a:r>
              <a:rPr sz="2000" dirty="0">
                <a:solidFill>
                  <a:srgbClr val="5D5B4E"/>
                </a:solidFill>
                <a:cs typeface="Calibri"/>
              </a:rPr>
              <a:t>ing</a:t>
            </a:r>
            <a:r>
              <a:rPr sz="2000" spc="-40" dirty="0">
                <a:solidFill>
                  <a:srgbClr val="5D5B4E"/>
                </a:solidFill>
                <a:cs typeface="Calibri"/>
              </a:rPr>
              <a:t> </a:t>
            </a:r>
            <a:r>
              <a:rPr sz="2000" dirty="0">
                <a:solidFill>
                  <a:srgbClr val="5D5B4E"/>
                </a:solidFill>
                <a:cs typeface="Calibri"/>
              </a:rPr>
              <a:t>scho</a:t>
            </a:r>
            <a:r>
              <a:rPr sz="2000" spc="-5" dirty="0">
                <a:solidFill>
                  <a:srgbClr val="5D5B4E"/>
                </a:solidFill>
                <a:cs typeface="Calibri"/>
              </a:rPr>
              <a:t>o</a:t>
            </a:r>
            <a:r>
              <a:rPr sz="2000" spc="5" dirty="0">
                <a:solidFill>
                  <a:srgbClr val="5D5B4E"/>
                </a:solidFill>
                <a:cs typeface="Calibri"/>
              </a:rPr>
              <a:t>l</a:t>
            </a:r>
            <a:r>
              <a:rPr sz="2000" dirty="0">
                <a:solidFill>
                  <a:srgbClr val="5D5B4E"/>
                </a:solidFill>
                <a:cs typeface="Calibri"/>
              </a:rPr>
              <a:t>s,</a:t>
            </a:r>
            <a:r>
              <a:rPr sz="2000" spc="-35" dirty="0">
                <a:solidFill>
                  <a:srgbClr val="5D5B4E"/>
                </a:solidFill>
                <a:cs typeface="Calibri"/>
              </a:rPr>
              <a:t> </a:t>
            </a:r>
            <a:r>
              <a:rPr sz="2000" dirty="0">
                <a:solidFill>
                  <a:srgbClr val="5D5B4E"/>
                </a:solidFill>
                <a:cs typeface="Calibri"/>
              </a:rPr>
              <a:t>high</a:t>
            </a:r>
            <a:r>
              <a:rPr sz="2000" spc="-35" dirty="0">
                <a:solidFill>
                  <a:srgbClr val="5D5B4E"/>
                </a:solidFill>
                <a:cs typeface="Calibri"/>
              </a:rPr>
              <a:t> </a:t>
            </a:r>
            <a:r>
              <a:rPr sz="2000" dirty="0">
                <a:solidFill>
                  <a:srgbClr val="5D5B4E"/>
                </a:solidFill>
                <a:cs typeface="Calibri"/>
              </a:rPr>
              <a:t>scho</a:t>
            </a:r>
            <a:r>
              <a:rPr sz="2000" spc="-5" dirty="0">
                <a:solidFill>
                  <a:srgbClr val="5D5B4E"/>
                </a:solidFill>
                <a:cs typeface="Calibri"/>
              </a:rPr>
              <a:t>o</a:t>
            </a:r>
            <a:r>
              <a:rPr sz="2000" spc="5" dirty="0">
                <a:solidFill>
                  <a:srgbClr val="5D5B4E"/>
                </a:solidFill>
                <a:cs typeface="Calibri"/>
              </a:rPr>
              <a:t>l</a:t>
            </a:r>
            <a:r>
              <a:rPr sz="2000" dirty="0">
                <a:solidFill>
                  <a:srgbClr val="5D5B4E"/>
                </a:solidFill>
                <a:cs typeface="Calibri"/>
              </a:rPr>
              <a:t>s</a:t>
            </a:r>
            <a:r>
              <a:rPr sz="2000" spc="-25" dirty="0">
                <a:solidFill>
                  <a:srgbClr val="5D5B4E"/>
                </a:solidFill>
                <a:cs typeface="Calibri"/>
              </a:rPr>
              <a:t> </a:t>
            </a:r>
            <a:r>
              <a:rPr sz="2000" dirty="0">
                <a:solidFill>
                  <a:srgbClr val="5D5B4E"/>
                </a:solidFill>
                <a:cs typeface="Calibri"/>
              </a:rPr>
              <a:t>wi</a:t>
            </a:r>
            <a:r>
              <a:rPr sz="2000" spc="5" dirty="0">
                <a:solidFill>
                  <a:srgbClr val="5D5B4E"/>
                </a:solidFill>
                <a:cs typeface="Calibri"/>
              </a:rPr>
              <a:t>t</a:t>
            </a:r>
            <a:r>
              <a:rPr sz="2000" dirty="0">
                <a:solidFill>
                  <a:srgbClr val="5D5B4E"/>
                </a:solidFill>
                <a:cs typeface="Calibri"/>
              </a:rPr>
              <a:t>h</a:t>
            </a:r>
            <a:r>
              <a:rPr sz="2000" spc="-35" dirty="0">
                <a:solidFill>
                  <a:srgbClr val="5D5B4E"/>
                </a:solidFill>
                <a:cs typeface="Calibri"/>
              </a:rPr>
              <a:t> </a:t>
            </a:r>
            <a:r>
              <a:rPr sz="2000" dirty="0">
                <a:solidFill>
                  <a:srgbClr val="5D5B4E"/>
                </a:solidFill>
                <a:cs typeface="Calibri"/>
              </a:rPr>
              <a:t>high</a:t>
            </a:r>
            <a:r>
              <a:rPr sz="2000" spc="-35" dirty="0">
                <a:solidFill>
                  <a:srgbClr val="5D5B4E"/>
                </a:solidFill>
                <a:cs typeface="Calibri"/>
              </a:rPr>
              <a:t> </a:t>
            </a:r>
            <a:r>
              <a:rPr sz="2000" dirty="0">
                <a:solidFill>
                  <a:srgbClr val="5D5B4E"/>
                </a:solidFill>
                <a:cs typeface="Calibri"/>
              </a:rPr>
              <a:t>d</a:t>
            </a:r>
            <a:r>
              <a:rPr sz="2000" spc="-20" dirty="0">
                <a:solidFill>
                  <a:srgbClr val="5D5B4E"/>
                </a:solidFill>
                <a:cs typeface="Calibri"/>
              </a:rPr>
              <a:t>r</a:t>
            </a:r>
            <a:r>
              <a:rPr sz="2000" spc="-5" dirty="0">
                <a:solidFill>
                  <a:srgbClr val="5D5B4E"/>
                </a:solidFill>
                <a:cs typeface="Calibri"/>
              </a:rPr>
              <a:t>o</a:t>
            </a:r>
            <a:r>
              <a:rPr sz="2000" dirty="0">
                <a:solidFill>
                  <a:srgbClr val="5D5B4E"/>
                </a:solidFill>
                <a:cs typeface="Calibri"/>
              </a:rPr>
              <a:t>p</a:t>
            </a:r>
            <a:r>
              <a:rPr sz="2000" spc="-5" dirty="0">
                <a:solidFill>
                  <a:srgbClr val="5D5B4E"/>
                </a:solidFill>
                <a:cs typeface="Calibri"/>
              </a:rPr>
              <a:t>ou</a:t>
            </a:r>
            <a:r>
              <a:rPr sz="2000" dirty="0">
                <a:solidFill>
                  <a:srgbClr val="5D5B4E"/>
                </a:solidFill>
                <a:cs typeface="Calibri"/>
              </a:rPr>
              <a:t>t</a:t>
            </a:r>
            <a:r>
              <a:rPr sz="2000" spc="-35" dirty="0">
                <a:solidFill>
                  <a:srgbClr val="5D5B4E"/>
                </a:solidFill>
                <a:cs typeface="Calibri"/>
              </a:rPr>
              <a:t> </a:t>
            </a:r>
            <a:r>
              <a:rPr sz="2000" spc="-30" dirty="0">
                <a:solidFill>
                  <a:srgbClr val="5D5B4E"/>
                </a:solidFill>
                <a:cs typeface="Calibri"/>
              </a:rPr>
              <a:t>r</a:t>
            </a:r>
            <a:r>
              <a:rPr sz="2000" spc="-15" dirty="0">
                <a:solidFill>
                  <a:srgbClr val="5D5B4E"/>
                </a:solidFill>
                <a:cs typeface="Calibri"/>
              </a:rPr>
              <a:t>a</a:t>
            </a:r>
            <a:r>
              <a:rPr sz="2000" spc="-20" dirty="0">
                <a:solidFill>
                  <a:srgbClr val="5D5B4E"/>
                </a:solidFill>
                <a:cs typeface="Calibri"/>
              </a:rPr>
              <a:t>t</a:t>
            </a:r>
            <a:r>
              <a:rPr sz="2000" dirty="0">
                <a:solidFill>
                  <a:srgbClr val="5D5B4E"/>
                </a:solidFill>
                <a:cs typeface="Calibri"/>
              </a:rPr>
              <a:t>e</a:t>
            </a:r>
            <a:r>
              <a:rPr sz="2000" spc="5" dirty="0">
                <a:solidFill>
                  <a:srgbClr val="5D5B4E"/>
                </a:solidFill>
                <a:cs typeface="Calibri"/>
              </a:rPr>
              <a:t>s</a:t>
            </a:r>
            <a:r>
              <a:rPr sz="2000" dirty="0">
                <a:solidFill>
                  <a:srgbClr val="5D5B4E"/>
                </a:solidFill>
                <a:cs typeface="Calibri"/>
              </a:rPr>
              <a:t>,</a:t>
            </a:r>
            <a:r>
              <a:rPr sz="2000" spc="-20" dirty="0">
                <a:solidFill>
                  <a:srgbClr val="5D5B4E"/>
                </a:solidFill>
                <a:cs typeface="Calibri"/>
              </a:rPr>
              <a:t> </a:t>
            </a:r>
            <a:r>
              <a:rPr sz="2000" dirty="0">
                <a:solidFill>
                  <a:srgbClr val="5D5B4E"/>
                </a:solidFill>
                <a:cs typeface="Calibri"/>
              </a:rPr>
              <a:t>and</a:t>
            </a:r>
            <a:r>
              <a:rPr sz="2000" spc="-35" dirty="0">
                <a:solidFill>
                  <a:srgbClr val="5D5B4E"/>
                </a:solidFill>
                <a:cs typeface="Calibri"/>
              </a:rPr>
              <a:t> </a:t>
            </a:r>
            <a:r>
              <a:rPr sz="2000" dirty="0">
                <a:solidFill>
                  <a:srgbClr val="5D5B4E"/>
                </a:solidFill>
                <a:cs typeface="Calibri"/>
              </a:rPr>
              <a:t>scho</a:t>
            </a:r>
            <a:r>
              <a:rPr sz="2000" spc="-5" dirty="0">
                <a:solidFill>
                  <a:srgbClr val="5D5B4E"/>
                </a:solidFill>
                <a:cs typeface="Calibri"/>
              </a:rPr>
              <a:t>o</a:t>
            </a:r>
            <a:r>
              <a:rPr sz="2000" spc="5" dirty="0">
                <a:solidFill>
                  <a:srgbClr val="5D5B4E"/>
                </a:solidFill>
                <a:cs typeface="Calibri"/>
              </a:rPr>
              <a:t>l</a:t>
            </a:r>
            <a:r>
              <a:rPr sz="2000" dirty="0">
                <a:solidFill>
                  <a:srgbClr val="5D5B4E"/>
                </a:solidFill>
                <a:cs typeface="Calibri"/>
              </a:rPr>
              <a:t>s</a:t>
            </a:r>
            <a:r>
              <a:rPr sz="2000" spc="-25" dirty="0">
                <a:solidFill>
                  <a:srgbClr val="5D5B4E"/>
                </a:solidFill>
                <a:cs typeface="Calibri"/>
              </a:rPr>
              <a:t> </a:t>
            </a:r>
            <a:r>
              <a:rPr sz="2000" dirty="0">
                <a:solidFill>
                  <a:srgbClr val="5D5B4E"/>
                </a:solidFill>
                <a:cs typeface="Calibri"/>
              </a:rPr>
              <a:t>whe</a:t>
            </a:r>
            <a:r>
              <a:rPr sz="2000" spc="-15" dirty="0">
                <a:solidFill>
                  <a:srgbClr val="5D5B4E"/>
                </a:solidFill>
                <a:cs typeface="Calibri"/>
              </a:rPr>
              <a:t>r</a:t>
            </a:r>
            <a:r>
              <a:rPr sz="2000" dirty="0">
                <a:solidFill>
                  <a:srgbClr val="5D5B4E"/>
                </a:solidFill>
                <a:cs typeface="Calibri"/>
              </a:rPr>
              <a:t>e sub</a:t>
            </a:r>
            <a:r>
              <a:rPr sz="2000" spc="-10" dirty="0">
                <a:solidFill>
                  <a:srgbClr val="5D5B4E"/>
                </a:solidFill>
                <a:cs typeface="Calibri"/>
              </a:rPr>
              <a:t>g</a:t>
            </a:r>
            <a:r>
              <a:rPr sz="2000" spc="-30" dirty="0">
                <a:solidFill>
                  <a:srgbClr val="5D5B4E"/>
                </a:solidFill>
                <a:cs typeface="Calibri"/>
              </a:rPr>
              <a:t>r</a:t>
            </a:r>
            <a:r>
              <a:rPr sz="2000" spc="-5" dirty="0">
                <a:solidFill>
                  <a:srgbClr val="5D5B4E"/>
                </a:solidFill>
                <a:cs typeface="Calibri"/>
              </a:rPr>
              <a:t>ou</a:t>
            </a:r>
            <a:r>
              <a:rPr sz="2000" spc="-15" dirty="0">
                <a:solidFill>
                  <a:srgbClr val="5D5B4E"/>
                </a:solidFill>
                <a:cs typeface="Calibri"/>
              </a:rPr>
              <a:t>p</a:t>
            </a:r>
            <a:r>
              <a:rPr sz="2000" dirty="0">
                <a:solidFill>
                  <a:srgbClr val="5D5B4E"/>
                </a:solidFill>
                <a:cs typeface="Calibri"/>
              </a:rPr>
              <a:t>s</a:t>
            </a:r>
            <a:r>
              <a:rPr sz="2000" spc="-45" dirty="0">
                <a:solidFill>
                  <a:srgbClr val="5D5B4E"/>
                </a:solidFill>
                <a:cs typeface="Calibri"/>
              </a:rPr>
              <a:t> </a:t>
            </a:r>
            <a:r>
              <a:rPr sz="2000" dirty="0">
                <a:solidFill>
                  <a:srgbClr val="5D5B4E"/>
                </a:solidFill>
                <a:cs typeface="Calibri"/>
              </a:rPr>
              <a:t>a</a:t>
            </a:r>
            <a:r>
              <a:rPr sz="2000" spc="-20" dirty="0">
                <a:solidFill>
                  <a:srgbClr val="5D5B4E"/>
                </a:solidFill>
                <a:cs typeface="Calibri"/>
              </a:rPr>
              <a:t>r</a:t>
            </a:r>
            <a:r>
              <a:rPr sz="2000" dirty="0">
                <a:solidFill>
                  <a:srgbClr val="5D5B4E"/>
                </a:solidFill>
                <a:cs typeface="Calibri"/>
              </a:rPr>
              <a:t>e</a:t>
            </a:r>
            <a:r>
              <a:rPr sz="2000" spc="-10" dirty="0">
                <a:solidFill>
                  <a:srgbClr val="5D5B4E"/>
                </a:solidFill>
                <a:cs typeface="Calibri"/>
              </a:rPr>
              <a:t> </a:t>
            </a:r>
            <a:r>
              <a:rPr sz="2000" spc="-40" dirty="0">
                <a:solidFill>
                  <a:srgbClr val="5D5B4E"/>
                </a:solidFill>
                <a:cs typeface="Calibri"/>
              </a:rPr>
              <a:t>f</a:t>
            </a:r>
            <a:r>
              <a:rPr sz="2000" dirty="0">
                <a:solidFill>
                  <a:srgbClr val="5D5B4E"/>
                </a:solidFill>
                <a:cs typeface="Calibri"/>
              </a:rPr>
              <a:t>al</a:t>
            </a:r>
            <a:r>
              <a:rPr sz="2000" spc="5" dirty="0">
                <a:solidFill>
                  <a:srgbClr val="5D5B4E"/>
                </a:solidFill>
                <a:cs typeface="Calibri"/>
              </a:rPr>
              <a:t>l</a:t>
            </a:r>
            <a:r>
              <a:rPr sz="2000" dirty="0">
                <a:solidFill>
                  <a:srgbClr val="5D5B4E"/>
                </a:solidFill>
                <a:cs typeface="Calibri"/>
              </a:rPr>
              <a:t>i</a:t>
            </a:r>
            <a:r>
              <a:rPr sz="2000" spc="5" dirty="0">
                <a:solidFill>
                  <a:srgbClr val="5D5B4E"/>
                </a:solidFill>
                <a:cs typeface="Calibri"/>
              </a:rPr>
              <a:t>n</a:t>
            </a:r>
            <a:r>
              <a:rPr sz="2000" dirty="0">
                <a:solidFill>
                  <a:srgbClr val="5D5B4E"/>
                </a:solidFill>
                <a:cs typeface="Calibri"/>
              </a:rPr>
              <a:t>g</a:t>
            </a:r>
            <a:r>
              <a:rPr sz="2000" spc="-15" dirty="0">
                <a:solidFill>
                  <a:srgbClr val="5D5B4E"/>
                </a:solidFill>
                <a:cs typeface="Calibri"/>
              </a:rPr>
              <a:t> </a:t>
            </a:r>
            <a:r>
              <a:rPr sz="2000" dirty="0">
                <a:solidFill>
                  <a:srgbClr val="5D5B4E"/>
                </a:solidFill>
                <a:cs typeface="Calibri"/>
              </a:rPr>
              <a:t>be</a:t>
            </a:r>
            <a:r>
              <a:rPr sz="2000" spc="5" dirty="0">
                <a:solidFill>
                  <a:srgbClr val="5D5B4E"/>
                </a:solidFill>
                <a:cs typeface="Calibri"/>
              </a:rPr>
              <a:t>h</a:t>
            </a:r>
            <a:r>
              <a:rPr sz="2000" dirty="0">
                <a:solidFill>
                  <a:srgbClr val="5D5B4E"/>
                </a:solidFill>
                <a:cs typeface="Calibri"/>
              </a:rPr>
              <a:t>in</a:t>
            </a:r>
            <a:r>
              <a:rPr sz="2000" spc="-15" dirty="0">
                <a:solidFill>
                  <a:srgbClr val="5D5B4E"/>
                </a:solidFill>
                <a:cs typeface="Calibri"/>
              </a:rPr>
              <a:t>d</a:t>
            </a:r>
            <a:r>
              <a:rPr sz="2000" dirty="0">
                <a:solidFill>
                  <a:srgbClr val="5D5B4E"/>
                </a:solidFill>
                <a:cs typeface="Calibri"/>
              </a:rPr>
              <a:t>.</a:t>
            </a:r>
            <a:endParaRPr sz="2000" dirty="0">
              <a:cs typeface="Calibri"/>
            </a:endParaRPr>
          </a:p>
          <a:p>
            <a:pPr marL="127000" marR="5080" indent="-114300">
              <a:lnSpc>
                <a:spcPct val="70000"/>
              </a:lnSpc>
              <a:spcBef>
                <a:spcPts val="1105"/>
              </a:spcBef>
              <a:buClr>
                <a:srgbClr val="396983"/>
              </a:buClr>
              <a:buFont typeface="Arial"/>
              <a:buChar char="•"/>
              <a:tabLst>
                <a:tab pos="127635" algn="l"/>
              </a:tabLst>
            </a:pPr>
            <a:r>
              <a:rPr sz="2000" spc="-5" dirty="0">
                <a:solidFill>
                  <a:srgbClr val="5D5B4E"/>
                </a:solidFill>
                <a:cs typeface="Calibri"/>
              </a:rPr>
              <a:t>C</a:t>
            </a:r>
            <a:r>
              <a:rPr sz="2000" dirty="0">
                <a:solidFill>
                  <a:srgbClr val="5D5B4E"/>
                </a:solidFill>
                <a:cs typeface="Calibri"/>
              </a:rPr>
              <a:t>o</a:t>
            </a:r>
            <a:r>
              <a:rPr sz="2000" spc="-10" dirty="0">
                <a:solidFill>
                  <a:srgbClr val="5D5B4E"/>
                </a:solidFill>
                <a:cs typeface="Calibri"/>
              </a:rPr>
              <a:t>n</a:t>
            </a:r>
            <a:r>
              <a:rPr sz="2000" dirty="0">
                <a:solidFill>
                  <a:srgbClr val="5D5B4E"/>
                </a:solidFill>
                <a:cs typeface="Calibri"/>
              </a:rPr>
              <a:t>ti</a:t>
            </a:r>
            <a:r>
              <a:rPr sz="2000" spc="5" dirty="0">
                <a:solidFill>
                  <a:srgbClr val="5D5B4E"/>
                </a:solidFill>
                <a:cs typeface="Calibri"/>
              </a:rPr>
              <a:t>n</a:t>
            </a:r>
            <a:r>
              <a:rPr sz="2000" spc="-10" dirty="0">
                <a:solidFill>
                  <a:srgbClr val="5D5B4E"/>
                </a:solidFill>
                <a:cs typeface="Calibri"/>
              </a:rPr>
              <a:t>u</a:t>
            </a:r>
            <a:r>
              <a:rPr sz="2000" dirty="0">
                <a:solidFill>
                  <a:srgbClr val="5D5B4E"/>
                </a:solidFill>
                <a:cs typeface="Calibri"/>
              </a:rPr>
              <a:t>es</a:t>
            </a:r>
            <a:r>
              <a:rPr sz="2000" spc="-40" dirty="0">
                <a:solidFill>
                  <a:srgbClr val="5D5B4E"/>
                </a:solidFill>
                <a:cs typeface="Calibri"/>
              </a:rPr>
              <a:t> </a:t>
            </a:r>
            <a:r>
              <a:rPr sz="2000" spc="-10" dirty="0">
                <a:solidFill>
                  <a:srgbClr val="5D5B4E"/>
                </a:solidFill>
                <a:cs typeface="Calibri"/>
              </a:rPr>
              <a:t>t</a:t>
            </a:r>
            <a:r>
              <a:rPr sz="2000" dirty="0">
                <a:solidFill>
                  <a:srgbClr val="5D5B4E"/>
                </a:solidFill>
                <a:cs typeface="Calibri"/>
              </a:rPr>
              <a:t>o e</a:t>
            </a:r>
            <a:r>
              <a:rPr sz="2000" spc="5" dirty="0">
                <a:solidFill>
                  <a:srgbClr val="5D5B4E"/>
                </a:solidFill>
                <a:cs typeface="Calibri"/>
              </a:rPr>
              <a:t>n</a:t>
            </a:r>
            <a:r>
              <a:rPr sz="2000" dirty="0">
                <a:solidFill>
                  <a:srgbClr val="5D5B4E"/>
                </a:solidFill>
                <a:cs typeface="Calibri"/>
              </a:rPr>
              <a:t>su</a:t>
            </a:r>
            <a:r>
              <a:rPr sz="2000" spc="-30" dirty="0">
                <a:solidFill>
                  <a:srgbClr val="5D5B4E"/>
                </a:solidFill>
                <a:cs typeface="Calibri"/>
              </a:rPr>
              <a:t>r</a:t>
            </a:r>
            <a:r>
              <a:rPr sz="2000" dirty="0">
                <a:solidFill>
                  <a:srgbClr val="5D5B4E"/>
                </a:solidFill>
                <a:cs typeface="Calibri"/>
              </a:rPr>
              <a:t>e</a:t>
            </a:r>
            <a:r>
              <a:rPr sz="2000" spc="-35" dirty="0">
                <a:solidFill>
                  <a:srgbClr val="5D5B4E"/>
                </a:solidFill>
                <a:cs typeface="Calibri"/>
              </a:rPr>
              <a:t> </a:t>
            </a:r>
            <a:r>
              <a:rPr sz="2000" dirty="0">
                <a:solidFill>
                  <a:srgbClr val="5D5B4E"/>
                </a:solidFill>
                <a:cs typeface="Calibri"/>
              </a:rPr>
              <a:t>th</a:t>
            </a:r>
            <a:r>
              <a:rPr sz="2000" spc="-15" dirty="0">
                <a:solidFill>
                  <a:srgbClr val="5D5B4E"/>
                </a:solidFill>
                <a:cs typeface="Calibri"/>
              </a:rPr>
              <a:t>a</a:t>
            </a:r>
            <a:r>
              <a:rPr sz="2000" dirty="0">
                <a:solidFill>
                  <a:srgbClr val="5D5B4E"/>
                </a:solidFill>
                <a:cs typeface="Calibri"/>
              </a:rPr>
              <a:t>t</a:t>
            </a:r>
            <a:r>
              <a:rPr sz="2000" spc="-10" dirty="0">
                <a:solidFill>
                  <a:srgbClr val="5D5B4E"/>
                </a:solidFill>
                <a:cs typeface="Calibri"/>
              </a:rPr>
              <a:t> </a:t>
            </a:r>
            <a:r>
              <a:rPr sz="2000" dirty="0">
                <a:solidFill>
                  <a:srgbClr val="5D5B4E"/>
                </a:solidFill>
                <a:cs typeface="Calibri"/>
              </a:rPr>
              <a:t>pa</a:t>
            </a:r>
            <a:r>
              <a:rPr sz="2000" spc="-20" dirty="0">
                <a:solidFill>
                  <a:srgbClr val="5D5B4E"/>
                </a:solidFill>
                <a:cs typeface="Calibri"/>
              </a:rPr>
              <a:t>r</a:t>
            </a:r>
            <a:r>
              <a:rPr sz="2000" dirty="0">
                <a:solidFill>
                  <a:srgbClr val="5D5B4E"/>
                </a:solidFill>
                <a:cs typeface="Calibri"/>
              </a:rPr>
              <a:t>e</a:t>
            </a:r>
            <a:r>
              <a:rPr sz="2000" spc="-20" dirty="0">
                <a:solidFill>
                  <a:srgbClr val="5D5B4E"/>
                </a:solidFill>
                <a:cs typeface="Calibri"/>
              </a:rPr>
              <a:t>n</a:t>
            </a:r>
            <a:r>
              <a:rPr sz="2000" dirty="0">
                <a:solidFill>
                  <a:srgbClr val="5D5B4E"/>
                </a:solidFill>
                <a:cs typeface="Calibri"/>
              </a:rPr>
              <a:t>ts</a:t>
            </a:r>
            <a:r>
              <a:rPr sz="2000" spc="-45" dirty="0">
                <a:solidFill>
                  <a:srgbClr val="5D5B4E"/>
                </a:solidFill>
                <a:cs typeface="Calibri"/>
              </a:rPr>
              <a:t> </a:t>
            </a:r>
            <a:r>
              <a:rPr sz="2000" dirty="0">
                <a:solidFill>
                  <a:srgbClr val="5D5B4E"/>
                </a:solidFill>
                <a:cs typeface="Calibri"/>
              </a:rPr>
              <a:t>and</a:t>
            </a:r>
            <a:r>
              <a:rPr sz="2000" spc="-25" dirty="0">
                <a:solidFill>
                  <a:srgbClr val="5D5B4E"/>
                </a:solidFill>
                <a:cs typeface="Calibri"/>
              </a:rPr>
              <a:t> </a:t>
            </a:r>
            <a:r>
              <a:rPr sz="2000" dirty="0">
                <a:solidFill>
                  <a:srgbClr val="5D5B4E"/>
                </a:solidFill>
                <a:cs typeface="Calibri"/>
              </a:rPr>
              <a:t>e</a:t>
            </a:r>
            <a:r>
              <a:rPr sz="2000" spc="5" dirty="0">
                <a:solidFill>
                  <a:srgbClr val="5D5B4E"/>
                </a:solidFill>
                <a:cs typeface="Calibri"/>
              </a:rPr>
              <a:t>d</a:t>
            </a:r>
            <a:r>
              <a:rPr sz="2000" dirty="0">
                <a:solidFill>
                  <a:srgbClr val="5D5B4E"/>
                </a:solidFill>
                <a:cs typeface="Calibri"/>
              </a:rPr>
              <a:t>u</a:t>
            </a:r>
            <a:r>
              <a:rPr sz="2000" spc="-15" dirty="0">
                <a:solidFill>
                  <a:srgbClr val="5D5B4E"/>
                </a:solidFill>
                <a:cs typeface="Calibri"/>
              </a:rPr>
              <a:t>ca</a:t>
            </a:r>
            <a:r>
              <a:rPr sz="2000" spc="-10" dirty="0">
                <a:solidFill>
                  <a:srgbClr val="5D5B4E"/>
                </a:solidFill>
                <a:cs typeface="Calibri"/>
              </a:rPr>
              <a:t>t</a:t>
            </a:r>
            <a:r>
              <a:rPr sz="2000" spc="-5" dirty="0">
                <a:solidFill>
                  <a:srgbClr val="5D5B4E"/>
                </a:solidFill>
                <a:cs typeface="Calibri"/>
              </a:rPr>
              <a:t>o</a:t>
            </a:r>
            <a:r>
              <a:rPr sz="2000" spc="-30" dirty="0">
                <a:solidFill>
                  <a:srgbClr val="5D5B4E"/>
                </a:solidFill>
                <a:cs typeface="Calibri"/>
              </a:rPr>
              <a:t>r</a:t>
            </a:r>
            <a:r>
              <a:rPr sz="2000" dirty="0">
                <a:solidFill>
                  <a:srgbClr val="5D5B4E"/>
                </a:solidFill>
                <a:cs typeface="Calibri"/>
              </a:rPr>
              <a:t>s</a:t>
            </a:r>
            <a:r>
              <a:rPr sz="2000" spc="-45" dirty="0">
                <a:solidFill>
                  <a:srgbClr val="5D5B4E"/>
                </a:solidFill>
                <a:cs typeface="Calibri"/>
              </a:rPr>
              <a:t> </a:t>
            </a:r>
            <a:r>
              <a:rPr sz="2000" dirty="0">
                <a:solidFill>
                  <a:srgbClr val="5D5B4E"/>
                </a:solidFill>
                <a:cs typeface="Calibri"/>
              </a:rPr>
              <a:t>h</a:t>
            </a:r>
            <a:r>
              <a:rPr sz="2000" spc="-25" dirty="0">
                <a:solidFill>
                  <a:srgbClr val="5D5B4E"/>
                </a:solidFill>
                <a:cs typeface="Calibri"/>
              </a:rPr>
              <a:t>a</a:t>
            </a:r>
            <a:r>
              <a:rPr sz="2000" spc="-15" dirty="0">
                <a:solidFill>
                  <a:srgbClr val="5D5B4E"/>
                </a:solidFill>
                <a:cs typeface="Calibri"/>
              </a:rPr>
              <a:t>v</a:t>
            </a:r>
            <a:r>
              <a:rPr sz="2000" dirty="0">
                <a:solidFill>
                  <a:srgbClr val="5D5B4E"/>
                </a:solidFill>
                <a:cs typeface="Calibri"/>
              </a:rPr>
              <a:t>e</a:t>
            </a:r>
            <a:r>
              <a:rPr sz="2000" spc="-25" dirty="0">
                <a:solidFill>
                  <a:srgbClr val="5D5B4E"/>
                </a:solidFill>
                <a:cs typeface="Calibri"/>
              </a:rPr>
              <a:t> </a:t>
            </a:r>
            <a:r>
              <a:rPr sz="2000" dirty="0">
                <a:solidFill>
                  <a:srgbClr val="5D5B4E"/>
                </a:solidFill>
                <a:cs typeface="Calibri"/>
              </a:rPr>
              <a:t>ann</a:t>
            </a:r>
            <a:r>
              <a:rPr sz="2000" spc="-10" dirty="0">
                <a:solidFill>
                  <a:srgbClr val="5D5B4E"/>
                </a:solidFill>
                <a:cs typeface="Calibri"/>
              </a:rPr>
              <a:t>u</a:t>
            </a:r>
            <a:r>
              <a:rPr sz="2000" dirty="0">
                <a:solidFill>
                  <a:srgbClr val="5D5B4E"/>
                </a:solidFill>
                <a:cs typeface="Calibri"/>
              </a:rPr>
              <a:t>al</a:t>
            </a:r>
            <a:r>
              <a:rPr sz="2000" spc="-10" dirty="0">
                <a:solidFill>
                  <a:srgbClr val="5D5B4E"/>
                </a:solidFill>
                <a:cs typeface="Calibri"/>
              </a:rPr>
              <a:t> </a:t>
            </a:r>
            <a:r>
              <a:rPr sz="2000" dirty="0">
                <a:solidFill>
                  <a:srgbClr val="5D5B4E"/>
                </a:solidFill>
                <a:cs typeface="Calibri"/>
              </a:rPr>
              <a:t>asses</a:t>
            </a:r>
            <a:r>
              <a:rPr sz="2000" spc="-15" dirty="0">
                <a:solidFill>
                  <a:srgbClr val="5D5B4E"/>
                </a:solidFill>
                <a:cs typeface="Calibri"/>
              </a:rPr>
              <a:t>s</a:t>
            </a:r>
            <a:r>
              <a:rPr sz="2000" spc="-5" dirty="0">
                <a:solidFill>
                  <a:srgbClr val="5D5B4E"/>
                </a:solidFill>
                <a:cs typeface="Calibri"/>
              </a:rPr>
              <a:t>m</a:t>
            </a:r>
            <a:r>
              <a:rPr sz="2000" dirty="0">
                <a:solidFill>
                  <a:srgbClr val="5D5B4E"/>
                </a:solidFill>
                <a:cs typeface="Calibri"/>
              </a:rPr>
              <a:t>e</a:t>
            </a:r>
            <a:r>
              <a:rPr sz="2000" spc="-20" dirty="0">
                <a:solidFill>
                  <a:srgbClr val="5D5B4E"/>
                </a:solidFill>
                <a:cs typeface="Calibri"/>
              </a:rPr>
              <a:t>n</a:t>
            </a:r>
            <a:r>
              <a:rPr sz="2000" dirty="0">
                <a:solidFill>
                  <a:srgbClr val="5D5B4E"/>
                </a:solidFill>
                <a:cs typeface="Calibri"/>
              </a:rPr>
              <a:t>t</a:t>
            </a:r>
            <a:r>
              <a:rPr sz="2000" spc="-35" dirty="0">
                <a:solidFill>
                  <a:srgbClr val="5D5B4E"/>
                </a:solidFill>
                <a:cs typeface="Calibri"/>
              </a:rPr>
              <a:t> </a:t>
            </a:r>
            <a:r>
              <a:rPr sz="2000" dirty="0">
                <a:solidFill>
                  <a:srgbClr val="5D5B4E"/>
                </a:solidFill>
                <a:cs typeface="Calibri"/>
              </a:rPr>
              <a:t>in</a:t>
            </a:r>
            <a:r>
              <a:rPr sz="2000" spc="-45" dirty="0">
                <a:solidFill>
                  <a:srgbClr val="5D5B4E"/>
                </a:solidFill>
                <a:cs typeface="Calibri"/>
              </a:rPr>
              <a:t>f</a:t>
            </a:r>
            <a:r>
              <a:rPr sz="2000" spc="-5" dirty="0">
                <a:solidFill>
                  <a:srgbClr val="5D5B4E"/>
                </a:solidFill>
                <a:cs typeface="Calibri"/>
              </a:rPr>
              <a:t>o</a:t>
            </a:r>
            <a:r>
              <a:rPr sz="2000" spc="5" dirty="0">
                <a:solidFill>
                  <a:srgbClr val="5D5B4E"/>
                </a:solidFill>
                <a:cs typeface="Calibri"/>
              </a:rPr>
              <a:t>r</a:t>
            </a:r>
            <a:r>
              <a:rPr sz="2000" spc="-5" dirty="0">
                <a:solidFill>
                  <a:srgbClr val="5D5B4E"/>
                </a:solidFill>
                <a:cs typeface="Calibri"/>
              </a:rPr>
              <a:t>m</a:t>
            </a:r>
            <a:r>
              <a:rPr sz="2000" spc="-15" dirty="0">
                <a:solidFill>
                  <a:srgbClr val="5D5B4E"/>
                </a:solidFill>
                <a:cs typeface="Calibri"/>
              </a:rPr>
              <a:t>a</a:t>
            </a:r>
            <a:r>
              <a:rPr sz="2000" dirty="0">
                <a:solidFill>
                  <a:srgbClr val="5D5B4E"/>
                </a:solidFill>
                <a:cs typeface="Calibri"/>
              </a:rPr>
              <a:t>t</a:t>
            </a:r>
            <a:r>
              <a:rPr sz="2000" spc="-10" dirty="0">
                <a:solidFill>
                  <a:srgbClr val="5D5B4E"/>
                </a:solidFill>
                <a:cs typeface="Calibri"/>
              </a:rPr>
              <a:t>i</a:t>
            </a:r>
            <a:r>
              <a:rPr sz="2000" spc="-15" dirty="0">
                <a:solidFill>
                  <a:srgbClr val="5D5B4E"/>
                </a:solidFill>
                <a:cs typeface="Calibri"/>
              </a:rPr>
              <a:t>o</a:t>
            </a:r>
            <a:r>
              <a:rPr sz="2000" dirty="0">
                <a:solidFill>
                  <a:srgbClr val="5D5B4E"/>
                </a:solidFill>
                <a:cs typeface="Calibri"/>
              </a:rPr>
              <a:t>n ab</a:t>
            </a:r>
            <a:r>
              <a:rPr sz="2000" spc="-5" dirty="0">
                <a:solidFill>
                  <a:srgbClr val="5D5B4E"/>
                </a:solidFill>
                <a:cs typeface="Calibri"/>
              </a:rPr>
              <a:t>o</a:t>
            </a:r>
            <a:r>
              <a:rPr sz="2000" dirty="0">
                <a:solidFill>
                  <a:srgbClr val="5D5B4E"/>
                </a:solidFill>
                <a:cs typeface="Calibri"/>
              </a:rPr>
              <a:t>ut</a:t>
            </a:r>
            <a:r>
              <a:rPr sz="2000" spc="-25" dirty="0">
                <a:solidFill>
                  <a:srgbClr val="5D5B4E"/>
                </a:solidFill>
                <a:cs typeface="Calibri"/>
              </a:rPr>
              <a:t> </a:t>
            </a:r>
            <a:r>
              <a:rPr sz="2000" dirty="0">
                <a:solidFill>
                  <a:srgbClr val="5D5B4E"/>
                </a:solidFill>
                <a:cs typeface="Calibri"/>
              </a:rPr>
              <a:t>h</a:t>
            </a:r>
            <a:r>
              <a:rPr sz="2000" spc="-15" dirty="0">
                <a:solidFill>
                  <a:srgbClr val="5D5B4E"/>
                </a:solidFill>
                <a:cs typeface="Calibri"/>
              </a:rPr>
              <a:t>o</a:t>
            </a:r>
            <a:r>
              <a:rPr sz="2000" dirty="0">
                <a:solidFill>
                  <a:srgbClr val="5D5B4E"/>
                </a:solidFill>
                <a:cs typeface="Calibri"/>
              </a:rPr>
              <a:t>w</a:t>
            </a:r>
            <a:r>
              <a:rPr sz="2000" spc="-10" dirty="0">
                <a:solidFill>
                  <a:srgbClr val="5D5B4E"/>
                </a:solidFill>
                <a:cs typeface="Calibri"/>
              </a:rPr>
              <a:t> </a:t>
            </a:r>
            <a:r>
              <a:rPr sz="2000" spc="-20" dirty="0">
                <a:solidFill>
                  <a:srgbClr val="5D5B4E"/>
                </a:solidFill>
                <a:cs typeface="Calibri"/>
              </a:rPr>
              <a:t>s</a:t>
            </a:r>
            <a:r>
              <a:rPr sz="2000" dirty="0">
                <a:solidFill>
                  <a:srgbClr val="5D5B4E"/>
                </a:solidFill>
                <a:cs typeface="Calibri"/>
              </a:rPr>
              <a:t>tude</a:t>
            </a:r>
            <a:r>
              <a:rPr sz="2000" spc="-20" dirty="0">
                <a:solidFill>
                  <a:srgbClr val="5D5B4E"/>
                </a:solidFill>
                <a:cs typeface="Calibri"/>
              </a:rPr>
              <a:t>n</a:t>
            </a:r>
            <a:r>
              <a:rPr sz="2000" spc="-10" dirty="0">
                <a:solidFill>
                  <a:srgbClr val="5D5B4E"/>
                </a:solidFill>
                <a:cs typeface="Calibri"/>
              </a:rPr>
              <a:t>t</a:t>
            </a:r>
            <a:r>
              <a:rPr sz="2000" dirty="0">
                <a:solidFill>
                  <a:srgbClr val="5D5B4E"/>
                </a:solidFill>
                <a:cs typeface="Calibri"/>
              </a:rPr>
              <a:t>s</a:t>
            </a:r>
            <a:r>
              <a:rPr sz="2000" spc="-35" dirty="0">
                <a:solidFill>
                  <a:srgbClr val="5D5B4E"/>
                </a:solidFill>
                <a:cs typeface="Calibri"/>
              </a:rPr>
              <a:t> </a:t>
            </a:r>
            <a:r>
              <a:rPr sz="2000" dirty="0">
                <a:solidFill>
                  <a:srgbClr val="5D5B4E"/>
                </a:solidFill>
                <a:cs typeface="Calibri"/>
              </a:rPr>
              <a:t>a</a:t>
            </a:r>
            <a:r>
              <a:rPr sz="2000" spc="-20" dirty="0">
                <a:solidFill>
                  <a:srgbClr val="5D5B4E"/>
                </a:solidFill>
                <a:cs typeface="Calibri"/>
              </a:rPr>
              <a:t>r</a:t>
            </a:r>
            <a:r>
              <a:rPr sz="2000" dirty="0">
                <a:solidFill>
                  <a:srgbClr val="5D5B4E"/>
                </a:solidFill>
                <a:cs typeface="Calibri"/>
              </a:rPr>
              <a:t>e</a:t>
            </a:r>
            <a:r>
              <a:rPr sz="2000" spc="-10" dirty="0">
                <a:solidFill>
                  <a:srgbClr val="5D5B4E"/>
                </a:solidFill>
                <a:cs typeface="Calibri"/>
              </a:rPr>
              <a:t> </a:t>
            </a:r>
            <a:r>
              <a:rPr sz="2000" dirty="0">
                <a:solidFill>
                  <a:srgbClr val="5D5B4E"/>
                </a:solidFill>
                <a:cs typeface="Calibri"/>
              </a:rPr>
              <a:t>d</a:t>
            </a:r>
            <a:r>
              <a:rPr sz="2000" spc="-5" dirty="0">
                <a:solidFill>
                  <a:srgbClr val="5D5B4E"/>
                </a:solidFill>
                <a:cs typeface="Calibri"/>
              </a:rPr>
              <a:t>o</a:t>
            </a:r>
            <a:r>
              <a:rPr sz="2000" spc="5" dirty="0">
                <a:solidFill>
                  <a:srgbClr val="5D5B4E"/>
                </a:solidFill>
                <a:cs typeface="Calibri"/>
              </a:rPr>
              <a:t>i</a:t>
            </a:r>
            <a:r>
              <a:rPr sz="2000" dirty="0">
                <a:solidFill>
                  <a:srgbClr val="5D5B4E"/>
                </a:solidFill>
                <a:cs typeface="Calibri"/>
              </a:rPr>
              <a:t>n</a:t>
            </a:r>
            <a:r>
              <a:rPr sz="2000" spc="10" dirty="0">
                <a:solidFill>
                  <a:srgbClr val="5D5B4E"/>
                </a:solidFill>
                <a:cs typeface="Calibri"/>
              </a:rPr>
              <a:t>g</a:t>
            </a:r>
            <a:r>
              <a:rPr sz="2000" dirty="0">
                <a:solidFill>
                  <a:srgbClr val="5D5B4E"/>
                </a:solidFill>
                <a:cs typeface="Calibri"/>
              </a:rPr>
              <a:t>,</a:t>
            </a:r>
            <a:r>
              <a:rPr sz="2000" spc="-35" dirty="0">
                <a:solidFill>
                  <a:srgbClr val="5D5B4E"/>
                </a:solidFill>
                <a:cs typeface="Calibri"/>
              </a:rPr>
              <a:t> </a:t>
            </a:r>
            <a:r>
              <a:rPr sz="2000" dirty="0">
                <a:solidFill>
                  <a:srgbClr val="5D5B4E"/>
                </a:solidFill>
                <a:cs typeface="Calibri"/>
              </a:rPr>
              <a:t>whi</a:t>
            </a:r>
            <a:r>
              <a:rPr sz="2000" spc="5" dirty="0">
                <a:solidFill>
                  <a:srgbClr val="5D5B4E"/>
                </a:solidFill>
                <a:cs typeface="Calibri"/>
              </a:rPr>
              <a:t>l</a:t>
            </a:r>
            <a:r>
              <a:rPr sz="2000" dirty="0">
                <a:solidFill>
                  <a:srgbClr val="5D5B4E"/>
                </a:solidFill>
                <a:cs typeface="Calibri"/>
              </a:rPr>
              <a:t>e</a:t>
            </a:r>
            <a:r>
              <a:rPr sz="2000" spc="-10" dirty="0">
                <a:solidFill>
                  <a:srgbClr val="5D5B4E"/>
                </a:solidFill>
                <a:cs typeface="Calibri"/>
              </a:rPr>
              <a:t> </a:t>
            </a:r>
            <a:r>
              <a:rPr sz="2000" spc="-5" dirty="0">
                <a:solidFill>
                  <a:srgbClr val="5D5B4E"/>
                </a:solidFill>
                <a:cs typeface="Calibri"/>
              </a:rPr>
              <a:t>su</a:t>
            </a:r>
            <a:r>
              <a:rPr sz="2000" spc="-10" dirty="0">
                <a:solidFill>
                  <a:srgbClr val="5D5B4E"/>
                </a:solidFill>
                <a:cs typeface="Calibri"/>
              </a:rPr>
              <a:t>pp</a:t>
            </a:r>
            <a:r>
              <a:rPr sz="2000" spc="-5" dirty="0">
                <a:solidFill>
                  <a:srgbClr val="5D5B4E"/>
                </a:solidFill>
                <a:cs typeface="Calibri"/>
              </a:rPr>
              <a:t>orti</a:t>
            </a:r>
            <a:r>
              <a:rPr sz="2000" spc="-10" dirty="0">
                <a:solidFill>
                  <a:srgbClr val="5D5B4E"/>
                </a:solidFill>
                <a:cs typeface="Calibri"/>
              </a:rPr>
              <a:t>n</a:t>
            </a:r>
            <a:r>
              <a:rPr sz="2000" dirty="0">
                <a:solidFill>
                  <a:srgbClr val="5D5B4E"/>
                </a:solidFill>
                <a:cs typeface="Calibri"/>
              </a:rPr>
              <a:t>g</a:t>
            </a:r>
            <a:r>
              <a:rPr sz="2000" spc="-35" dirty="0">
                <a:solidFill>
                  <a:srgbClr val="5D5B4E"/>
                </a:solidFill>
                <a:cs typeface="Calibri"/>
              </a:rPr>
              <a:t> </a:t>
            </a:r>
            <a:r>
              <a:rPr sz="2000" spc="-20" dirty="0">
                <a:solidFill>
                  <a:srgbClr val="5D5B4E"/>
                </a:solidFill>
                <a:cs typeface="Calibri"/>
              </a:rPr>
              <a:t>st</a:t>
            </a:r>
            <a:r>
              <a:rPr sz="2000" spc="-15" dirty="0">
                <a:solidFill>
                  <a:srgbClr val="5D5B4E"/>
                </a:solidFill>
                <a:cs typeface="Calibri"/>
              </a:rPr>
              <a:t>a</a:t>
            </a:r>
            <a:r>
              <a:rPr sz="2000" spc="-20" dirty="0">
                <a:solidFill>
                  <a:srgbClr val="5D5B4E"/>
                </a:solidFill>
                <a:cs typeface="Calibri"/>
              </a:rPr>
              <a:t>t</a:t>
            </a:r>
            <a:r>
              <a:rPr sz="2000" dirty="0">
                <a:solidFill>
                  <a:srgbClr val="5D5B4E"/>
                </a:solidFill>
                <a:cs typeface="Calibri"/>
              </a:rPr>
              <a:t>es</a:t>
            </a:r>
            <a:r>
              <a:rPr sz="2000" spc="-10" dirty="0">
                <a:solidFill>
                  <a:srgbClr val="5D5B4E"/>
                </a:solidFill>
                <a:cs typeface="Calibri"/>
              </a:rPr>
              <a:t> </a:t>
            </a:r>
            <a:r>
              <a:rPr sz="2000" dirty="0">
                <a:solidFill>
                  <a:srgbClr val="5D5B4E"/>
                </a:solidFill>
                <a:cs typeface="Calibri"/>
              </a:rPr>
              <a:t>and</a:t>
            </a:r>
            <a:r>
              <a:rPr sz="2000" spc="-25" dirty="0">
                <a:solidFill>
                  <a:srgbClr val="5D5B4E"/>
                </a:solidFill>
                <a:cs typeface="Calibri"/>
              </a:rPr>
              <a:t> </a:t>
            </a:r>
            <a:r>
              <a:rPr sz="2000" dirty="0">
                <a:solidFill>
                  <a:srgbClr val="5D5B4E"/>
                </a:solidFill>
                <a:cs typeface="Calibri"/>
              </a:rPr>
              <a:t>di</a:t>
            </a:r>
            <a:r>
              <a:rPr sz="2000" spc="-15" dirty="0">
                <a:solidFill>
                  <a:srgbClr val="5D5B4E"/>
                </a:solidFill>
                <a:cs typeface="Calibri"/>
              </a:rPr>
              <a:t>s</a:t>
            </a:r>
            <a:r>
              <a:rPr sz="2000" dirty="0">
                <a:solidFill>
                  <a:srgbClr val="5D5B4E"/>
                </a:solidFill>
                <a:cs typeface="Calibri"/>
              </a:rPr>
              <a:t>t</a:t>
            </a:r>
            <a:r>
              <a:rPr sz="2000" spc="-10" dirty="0">
                <a:solidFill>
                  <a:srgbClr val="5D5B4E"/>
                </a:solidFill>
                <a:cs typeface="Calibri"/>
              </a:rPr>
              <a:t>r</a:t>
            </a:r>
            <a:r>
              <a:rPr sz="2000" dirty="0">
                <a:solidFill>
                  <a:srgbClr val="5D5B4E"/>
                </a:solidFill>
                <a:cs typeface="Calibri"/>
              </a:rPr>
              <a:t>ic</a:t>
            </a:r>
            <a:r>
              <a:rPr sz="2000" spc="5" dirty="0">
                <a:solidFill>
                  <a:srgbClr val="5D5B4E"/>
                </a:solidFill>
                <a:cs typeface="Calibri"/>
              </a:rPr>
              <a:t>t</a:t>
            </a:r>
            <a:r>
              <a:rPr sz="2000" dirty="0">
                <a:solidFill>
                  <a:srgbClr val="5D5B4E"/>
                </a:solidFill>
                <a:cs typeface="Calibri"/>
              </a:rPr>
              <a:t>s</a:t>
            </a:r>
            <a:r>
              <a:rPr sz="2000" spc="-10" dirty="0">
                <a:solidFill>
                  <a:srgbClr val="5D5B4E"/>
                </a:solidFill>
                <a:cs typeface="Calibri"/>
              </a:rPr>
              <a:t> </a:t>
            </a:r>
            <a:r>
              <a:rPr sz="2000" dirty="0">
                <a:solidFill>
                  <a:srgbClr val="5D5B4E"/>
                </a:solidFill>
                <a:cs typeface="Calibri"/>
              </a:rPr>
              <a:t>in</a:t>
            </a:r>
            <a:r>
              <a:rPr sz="2000" spc="-45" dirty="0">
                <a:solidFill>
                  <a:srgbClr val="5D5B4E"/>
                </a:solidFill>
                <a:cs typeface="Calibri"/>
              </a:rPr>
              <a:t> </a:t>
            </a:r>
            <a:r>
              <a:rPr sz="2000" spc="-20" dirty="0">
                <a:solidFill>
                  <a:srgbClr val="5D5B4E"/>
                </a:solidFill>
                <a:cs typeface="Calibri"/>
              </a:rPr>
              <a:t>r</a:t>
            </a:r>
            <a:r>
              <a:rPr sz="2000" dirty="0">
                <a:solidFill>
                  <a:srgbClr val="5D5B4E"/>
                </a:solidFill>
                <a:cs typeface="Calibri"/>
              </a:rPr>
              <a:t>e</a:t>
            </a:r>
            <a:r>
              <a:rPr sz="2000" spc="5" dirty="0">
                <a:solidFill>
                  <a:srgbClr val="5D5B4E"/>
                </a:solidFill>
                <a:cs typeface="Calibri"/>
              </a:rPr>
              <a:t>d</a:t>
            </a:r>
            <a:r>
              <a:rPr sz="2000" dirty="0">
                <a:solidFill>
                  <a:srgbClr val="5D5B4E"/>
                </a:solidFill>
                <a:cs typeface="Calibri"/>
              </a:rPr>
              <a:t>ucing unnec</a:t>
            </a:r>
            <a:r>
              <a:rPr sz="2000" spc="5" dirty="0">
                <a:solidFill>
                  <a:srgbClr val="5D5B4E"/>
                </a:solidFill>
                <a:cs typeface="Calibri"/>
              </a:rPr>
              <a:t>e</a:t>
            </a:r>
            <a:r>
              <a:rPr sz="2000" spc="-10" dirty="0">
                <a:solidFill>
                  <a:srgbClr val="5D5B4E"/>
                </a:solidFill>
                <a:cs typeface="Calibri"/>
              </a:rPr>
              <a:t>ss</a:t>
            </a:r>
            <a:r>
              <a:rPr sz="2000" dirty="0">
                <a:solidFill>
                  <a:srgbClr val="5D5B4E"/>
                </a:solidFill>
                <a:cs typeface="Calibri"/>
              </a:rPr>
              <a:t>ar</a:t>
            </a:r>
            <a:r>
              <a:rPr sz="2000" spc="-120" dirty="0">
                <a:solidFill>
                  <a:srgbClr val="5D5B4E"/>
                </a:solidFill>
                <a:cs typeface="Calibri"/>
              </a:rPr>
              <a:t>y</a:t>
            </a:r>
            <a:r>
              <a:rPr sz="2000" dirty="0">
                <a:solidFill>
                  <a:srgbClr val="5D5B4E"/>
                </a:solidFill>
                <a:cs typeface="Calibri"/>
              </a:rPr>
              <a:t>,</a:t>
            </a:r>
            <a:r>
              <a:rPr sz="2000" spc="-35" dirty="0">
                <a:solidFill>
                  <a:srgbClr val="5D5B4E"/>
                </a:solidFill>
                <a:cs typeface="Calibri"/>
              </a:rPr>
              <a:t> </a:t>
            </a:r>
            <a:r>
              <a:rPr sz="2000" spc="-5" dirty="0">
                <a:solidFill>
                  <a:srgbClr val="5D5B4E"/>
                </a:solidFill>
                <a:cs typeface="Calibri"/>
              </a:rPr>
              <a:t>o</a:t>
            </a:r>
            <a:r>
              <a:rPr sz="2000" dirty="0">
                <a:solidFill>
                  <a:srgbClr val="5D5B4E"/>
                </a:solidFill>
                <a:cs typeface="Calibri"/>
              </a:rPr>
              <a:t>ne</a:t>
            </a:r>
            <a:r>
              <a:rPr sz="2000" spc="-15" dirty="0">
                <a:solidFill>
                  <a:srgbClr val="5D5B4E"/>
                </a:solidFill>
                <a:cs typeface="Calibri"/>
              </a:rPr>
              <a:t>r</a:t>
            </a:r>
            <a:r>
              <a:rPr sz="2000" spc="-5" dirty="0">
                <a:solidFill>
                  <a:srgbClr val="5D5B4E"/>
                </a:solidFill>
                <a:cs typeface="Calibri"/>
              </a:rPr>
              <a:t>ou</a:t>
            </a:r>
            <a:r>
              <a:rPr sz="2000" dirty="0">
                <a:solidFill>
                  <a:srgbClr val="5D5B4E"/>
                </a:solidFill>
                <a:cs typeface="Calibri"/>
              </a:rPr>
              <a:t>s</a:t>
            </a:r>
            <a:r>
              <a:rPr sz="2000" spc="-35" dirty="0">
                <a:solidFill>
                  <a:srgbClr val="5D5B4E"/>
                </a:solidFill>
                <a:cs typeface="Calibri"/>
              </a:rPr>
              <a:t> </a:t>
            </a:r>
            <a:r>
              <a:rPr sz="2000" dirty="0">
                <a:solidFill>
                  <a:srgbClr val="5D5B4E"/>
                </a:solidFill>
                <a:cs typeface="Calibri"/>
              </a:rPr>
              <a:t>and</a:t>
            </a:r>
            <a:r>
              <a:rPr sz="2000" spc="-25" dirty="0">
                <a:solidFill>
                  <a:srgbClr val="5D5B4E"/>
                </a:solidFill>
                <a:cs typeface="Calibri"/>
              </a:rPr>
              <a:t> </a:t>
            </a:r>
            <a:r>
              <a:rPr sz="2000" spc="-20" dirty="0">
                <a:solidFill>
                  <a:srgbClr val="5D5B4E"/>
                </a:solidFill>
                <a:cs typeface="Calibri"/>
              </a:rPr>
              <a:t>r</a:t>
            </a:r>
            <a:r>
              <a:rPr sz="2000" dirty="0">
                <a:solidFill>
                  <a:srgbClr val="5D5B4E"/>
                </a:solidFill>
                <a:cs typeface="Calibri"/>
              </a:rPr>
              <a:t>e</a:t>
            </a:r>
            <a:r>
              <a:rPr sz="2000" spc="5" dirty="0">
                <a:solidFill>
                  <a:srgbClr val="5D5B4E"/>
                </a:solidFill>
                <a:cs typeface="Calibri"/>
              </a:rPr>
              <a:t>d</a:t>
            </a:r>
            <a:r>
              <a:rPr sz="2000" dirty="0">
                <a:solidFill>
                  <a:srgbClr val="5D5B4E"/>
                </a:solidFill>
                <a:cs typeface="Calibri"/>
              </a:rPr>
              <a:t>u</a:t>
            </a:r>
            <a:r>
              <a:rPr sz="2000" spc="-10" dirty="0">
                <a:solidFill>
                  <a:srgbClr val="5D5B4E"/>
                </a:solidFill>
                <a:cs typeface="Calibri"/>
              </a:rPr>
              <a:t>nd</a:t>
            </a:r>
            <a:r>
              <a:rPr sz="2000" spc="-15" dirty="0">
                <a:solidFill>
                  <a:srgbClr val="5D5B4E"/>
                </a:solidFill>
                <a:cs typeface="Calibri"/>
              </a:rPr>
              <a:t>a</a:t>
            </a:r>
            <a:r>
              <a:rPr sz="2000" spc="-20" dirty="0">
                <a:solidFill>
                  <a:srgbClr val="5D5B4E"/>
                </a:solidFill>
                <a:cs typeface="Calibri"/>
              </a:rPr>
              <a:t>n</a:t>
            </a:r>
            <a:r>
              <a:rPr sz="2000" dirty="0">
                <a:solidFill>
                  <a:srgbClr val="5D5B4E"/>
                </a:solidFill>
                <a:cs typeface="Calibri"/>
              </a:rPr>
              <a:t>t</a:t>
            </a:r>
            <a:r>
              <a:rPr sz="2000" spc="-10" dirty="0">
                <a:solidFill>
                  <a:srgbClr val="5D5B4E"/>
                </a:solidFill>
                <a:cs typeface="Calibri"/>
              </a:rPr>
              <a:t> </a:t>
            </a:r>
            <a:r>
              <a:rPr sz="2000" spc="-20" dirty="0">
                <a:solidFill>
                  <a:srgbClr val="5D5B4E"/>
                </a:solidFill>
                <a:cs typeface="Calibri"/>
              </a:rPr>
              <a:t>t</a:t>
            </a:r>
            <a:r>
              <a:rPr sz="2000" dirty="0">
                <a:solidFill>
                  <a:srgbClr val="5D5B4E"/>
                </a:solidFill>
                <a:cs typeface="Calibri"/>
              </a:rPr>
              <a:t>e</a:t>
            </a:r>
            <a:r>
              <a:rPr sz="2000" spc="-20" dirty="0">
                <a:solidFill>
                  <a:srgbClr val="5D5B4E"/>
                </a:solidFill>
                <a:cs typeface="Calibri"/>
              </a:rPr>
              <a:t>s</a:t>
            </a:r>
            <a:r>
              <a:rPr sz="2000" dirty="0">
                <a:solidFill>
                  <a:srgbClr val="5D5B4E"/>
                </a:solidFill>
                <a:cs typeface="Calibri"/>
              </a:rPr>
              <a:t>ti</a:t>
            </a:r>
            <a:r>
              <a:rPr sz="2000" spc="5" dirty="0">
                <a:solidFill>
                  <a:srgbClr val="5D5B4E"/>
                </a:solidFill>
                <a:cs typeface="Calibri"/>
              </a:rPr>
              <a:t>n</a:t>
            </a:r>
            <a:r>
              <a:rPr sz="2000" dirty="0">
                <a:solidFill>
                  <a:srgbClr val="5D5B4E"/>
                </a:solidFill>
                <a:cs typeface="Calibri"/>
              </a:rPr>
              <a:t>g.</a:t>
            </a:r>
            <a:endParaRPr sz="2000" dirty="0">
              <a:cs typeface="Calibri"/>
            </a:endParaRPr>
          </a:p>
          <a:p>
            <a:pPr marL="127000" marR="205740" indent="-114300">
              <a:lnSpc>
                <a:spcPct val="70000"/>
              </a:lnSpc>
              <a:spcBef>
                <a:spcPts val="1095"/>
              </a:spcBef>
              <a:buClr>
                <a:srgbClr val="396983"/>
              </a:buClr>
              <a:buFont typeface="Arial"/>
              <a:buChar char="•"/>
              <a:tabLst>
                <a:tab pos="127635" algn="l"/>
              </a:tabLst>
            </a:pPr>
            <a:r>
              <a:rPr sz="2000" spc="-5" dirty="0">
                <a:solidFill>
                  <a:srgbClr val="5D5B4E"/>
                </a:solidFill>
                <a:cs typeface="Calibri"/>
              </a:rPr>
              <a:t>E</a:t>
            </a:r>
            <a:r>
              <a:rPr sz="2000" spc="-10" dirty="0">
                <a:solidFill>
                  <a:srgbClr val="5D5B4E"/>
                </a:solidFill>
                <a:cs typeface="Calibri"/>
              </a:rPr>
              <a:t>m</a:t>
            </a:r>
            <a:r>
              <a:rPr sz="2000" dirty="0">
                <a:solidFill>
                  <a:srgbClr val="5D5B4E"/>
                </a:solidFill>
                <a:cs typeface="Calibri"/>
              </a:rPr>
              <a:t>p</a:t>
            </a:r>
            <a:r>
              <a:rPr sz="2000" spc="-15" dirty="0">
                <a:solidFill>
                  <a:srgbClr val="5D5B4E"/>
                </a:solidFill>
                <a:cs typeface="Calibri"/>
              </a:rPr>
              <a:t>o</a:t>
            </a:r>
            <a:r>
              <a:rPr sz="2000" spc="-10" dirty="0">
                <a:solidFill>
                  <a:srgbClr val="5D5B4E"/>
                </a:solidFill>
                <a:cs typeface="Calibri"/>
              </a:rPr>
              <a:t>w</a:t>
            </a:r>
            <a:r>
              <a:rPr sz="2000" dirty="0">
                <a:solidFill>
                  <a:srgbClr val="5D5B4E"/>
                </a:solidFill>
                <a:cs typeface="Calibri"/>
              </a:rPr>
              <a:t>e</a:t>
            </a:r>
            <a:r>
              <a:rPr sz="2000" spc="-15" dirty="0">
                <a:solidFill>
                  <a:srgbClr val="5D5B4E"/>
                </a:solidFill>
                <a:cs typeface="Calibri"/>
              </a:rPr>
              <a:t>r</a:t>
            </a:r>
            <a:r>
              <a:rPr sz="2000" dirty="0">
                <a:solidFill>
                  <a:srgbClr val="5D5B4E"/>
                </a:solidFill>
                <a:cs typeface="Calibri"/>
              </a:rPr>
              <a:t>s</a:t>
            </a:r>
            <a:r>
              <a:rPr sz="2000" spc="-45" dirty="0">
                <a:solidFill>
                  <a:srgbClr val="5D5B4E"/>
                </a:solidFill>
                <a:cs typeface="Calibri"/>
              </a:rPr>
              <a:t> </a:t>
            </a:r>
            <a:r>
              <a:rPr sz="2000" spc="-20" dirty="0">
                <a:solidFill>
                  <a:srgbClr val="5D5B4E"/>
                </a:solidFill>
                <a:cs typeface="Calibri"/>
              </a:rPr>
              <a:t>st</a:t>
            </a:r>
            <a:r>
              <a:rPr sz="2000" spc="-15" dirty="0">
                <a:solidFill>
                  <a:srgbClr val="5D5B4E"/>
                </a:solidFill>
                <a:cs typeface="Calibri"/>
              </a:rPr>
              <a:t>a</a:t>
            </a:r>
            <a:r>
              <a:rPr sz="2000" spc="-20" dirty="0">
                <a:solidFill>
                  <a:srgbClr val="5D5B4E"/>
                </a:solidFill>
                <a:cs typeface="Calibri"/>
              </a:rPr>
              <a:t>t</a:t>
            </a:r>
            <a:r>
              <a:rPr sz="2000" dirty="0">
                <a:solidFill>
                  <a:srgbClr val="5D5B4E"/>
                </a:solidFill>
                <a:cs typeface="Calibri"/>
              </a:rPr>
              <a:t>e and</a:t>
            </a:r>
            <a:r>
              <a:rPr sz="2000" spc="-25" dirty="0">
                <a:solidFill>
                  <a:srgbClr val="5D5B4E"/>
                </a:solidFill>
                <a:cs typeface="Calibri"/>
              </a:rPr>
              <a:t> </a:t>
            </a:r>
            <a:r>
              <a:rPr sz="2000" dirty="0">
                <a:solidFill>
                  <a:srgbClr val="5D5B4E"/>
                </a:solidFill>
                <a:cs typeface="Calibri"/>
              </a:rPr>
              <a:t>lo</a:t>
            </a:r>
            <a:r>
              <a:rPr sz="2000" spc="-15" dirty="0">
                <a:solidFill>
                  <a:srgbClr val="5D5B4E"/>
                </a:solidFill>
                <a:cs typeface="Calibri"/>
              </a:rPr>
              <a:t>c</a:t>
            </a:r>
            <a:r>
              <a:rPr sz="2000" dirty="0">
                <a:solidFill>
                  <a:srgbClr val="5D5B4E"/>
                </a:solidFill>
                <a:cs typeface="Calibri"/>
              </a:rPr>
              <a:t>al</a:t>
            </a:r>
            <a:r>
              <a:rPr sz="2000" spc="-10" dirty="0">
                <a:solidFill>
                  <a:srgbClr val="5D5B4E"/>
                </a:solidFill>
                <a:cs typeface="Calibri"/>
              </a:rPr>
              <a:t> </a:t>
            </a:r>
            <a:r>
              <a:rPr sz="2000" dirty="0">
                <a:solidFill>
                  <a:srgbClr val="5D5B4E"/>
                </a:solidFill>
                <a:cs typeface="Calibri"/>
              </a:rPr>
              <a:t>dec</a:t>
            </a:r>
            <a:r>
              <a:rPr sz="2000" spc="5" dirty="0">
                <a:solidFill>
                  <a:srgbClr val="5D5B4E"/>
                </a:solidFill>
                <a:cs typeface="Calibri"/>
              </a:rPr>
              <a:t>i</a:t>
            </a:r>
            <a:r>
              <a:rPr sz="2000" dirty="0">
                <a:solidFill>
                  <a:srgbClr val="5D5B4E"/>
                </a:solidFill>
                <a:cs typeface="Calibri"/>
              </a:rPr>
              <a:t>sio</a:t>
            </a:r>
            <a:r>
              <a:rPr sz="2000" spc="10" dirty="0">
                <a:solidFill>
                  <a:srgbClr val="5D5B4E"/>
                </a:solidFill>
                <a:cs typeface="Calibri"/>
              </a:rPr>
              <a:t>n</a:t>
            </a:r>
            <a:r>
              <a:rPr sz="2000" spc="-10" dirty="0">
                <a:solidFill>
                  <a:srgbClr val="5D5B4E"/>
                </a:solidFill>
                <a:cs typeface="Calibri"/>
              </a:rPr>
              <a:t>-</a:t>
            </a:r>
            <a:r>
              <a:rPr sz="2000" spc="-5" dirty="0">
                <a:solidFill>
                  <a:srgbClr val="5D5B4E"/>
                </a:solidFill>
                <a:cs typeface="Calibri"/>
              </a:rPr>
              <a:t>m</a:t>
            </a:r>
            <a:r>
              <a:rPr sz="2000" dirty="0">
                <a:solidFill>
                  <a:srgbClr val="5D5B4E"/>
                </a:solidFill>
                <a:cs typeface="Calibri"/>
              </a:rPr>
              <a:t>a</a:t>
            </a:r>
            <a:r>
              <a:rPr sz="2000" spc="-60" dirty="0">
                <a:solidFill>
                  <a:srgbClr val="5D5B4E"/>
                </a:solidFill>
                <a:cs typeface="Calibri"/>
              </a:rPr>
              <a:t>k</a:t>
            </a:r>
            <a:r>
              <a:rPr sz="2000" dirty="0">
                <a:solidFill>
                  <a:srgbClr val="5D5B4E"/>
                </a:solidFill>
                <a:cs typeface="Calibri"/>
              </a:rPr>
              <a:t>e</a:t>
            </a:r>
            <a:r>
              <a:rPr sz="2000" spc="-30" dirty="0">
                <a:solidFill>
                  <a:srgbClr val="5D5B4E"/>
                </a:solidFill>
                <a:cs typeface="Calibri"/>
              </a:rPr>
              <a:t>r</a:t>
            </a:r>
            <a:r>
              <a:rPr sz="2000" dirty="0">
                <a:solidFill>
                  <a:srgbClr val="5D5B4E"/>
                </a:solidFill>
                <a:cs typeface="Calibri"/>
              </a:rPr>
              <a:t>s</a:t>
            </a:r>
            <a:r>
              <a:rPr sz="2000" spc="-10" dirty="0">
                <a:solidFill>
                  <a:srgbClr val="5D5B4E"/>
                </a:solidFill>
                <a:cs typeface="Calibri"/>
              </a:rPr>
              <a:t> t</a:t>
            </a:r>
            <a:r>
              <a:rPr sz="2000" dirty="0">
                <a:solidFill>
                  <a:srgbClr val="5D5B4E"/>
                </a:solidFill>
                <a:cs typeface="Calibri"/>
              </a:rPr>
              <a:t>o</a:t>
            </a:r>
            <a:r>
              <a:rPr sz="2000" spc="-40" dirty="0">
                <a:solidFill>
                  <a:srgbClr val="5D5B4E"/>
                </a:solidFill>
                <a:cs typeface="Calibri"/>
              </a:rPr>
              <a:t> </a:t>
            </a:r>
            <a:r>
              <a:rPr sz="2000" dirty="0">
                <a:solidFill>
                  <a:srgbClr val="5D5B4E"/>
                </a:solidFill>
                <a:cs typeface="Calibri"/>
              </a:rPr>
              <a:t>d</a:t>
            </a:r>
            <a:r>
              <a:rPr sz="2000" spc="-10" dirty="0">
                <a:solidFill>
                  <a:srgbClr val="5D5B4E"/>
                </a:solidFill>
                <a:cs typeface="Calibri"/>
              </a:rPr>
              <a:t>e</a:t>
            </a:r>
            <a:r>
              <a:rPr sz="2000" spc="-15" dirty="0">
                <a:solidFill>
                  <a:srgbClr val="5D5B4E"/>
                </a:solidFill>
                <a:cs typeface="Calibri"/>
              </a:rPr>
              <a:t>v</a:t>
            </a:r>
            <a:r>
              <a:rPr sz="2000" dirty="0">
                <a:solidFill>
                  <a:srgbClr val="5D5B4E"/>
                </a:solidFill>
                <a:cs typeface="Calibri"/>
              </a:rPr>
              <a:t>e</a:t>
            </a:r>
            <a:r>
              <a:rPr sz="2000" spc="5" dirty="0">
                <a:solidFill>
                  <a:srgbClr val="5D5B4E"/>
                </a:solidFill>
                <a:cs typeface="Calibri"/>
              </a:rPr>
              <a:t>l</a:t>
            </a:r>
            <a:r>
              <a:rPr sz="2000" spc="-5" dirty="0">
                <a:solidFill>
                  <a:srgbClr val="5D5B4E"/>
                </a:solidFill>
                <a:cs typeface="Calibri"/>
              </a:rPr>
              <a:t>o</a:t>
            </a:r>
            <a:r>
              <a:rPr sz="2000" dirty="0">
                <a:solidFill>
                  <a:srgbClr val="5D5B4E"/>
                </a:solidFill>
                <a:cs typeface="Calibri"/>
              </a:rPr>
              <a:t>p</a:t>
            </a:r>
            <a:r>
              <a:rPr sz="2000" spc="-35" dirty="0">
                <a:solidFill>
                  <a:srgbClr val="5D5B4E"/>
                </a:solidFill>
                <a:cs typeface="Calibri"/>
              </a:rPr>
              <a:t> </a:t>
            </a:r>
            <a:r>
              <a:rPr sz="2000" dirty="0">
                <a:solidFill>
                  <a:srgbClr val="5D5B4E"/>
                </a:solidFill>
                <a:cs typeface="Calibri"/>
              </a:rPr>
              <a:t>the</a:t>
            </a:r>
            <a:r>
              <a:rPr sz="2000" spc="5" dirty="0">
                <a:solidFill>
                  <a:srgbClr val="5D5B4E"/>
                </a:solidFill>
                <a:cs typeface="Calibri"/>
              </a:rPr>
              <a:t>i</a:t>
            </a:r>
            <a:r>
              <a:rPr sz="2000" dirty="0">
                <a:solidFill>
                  <a:srgbClr val="5D5B4E"/>
                </a:solidFill>
                <a:cs typeface="Calibri"/>
              </a:rPr>
              <a:t>r</a:t>
            </a:r>
            <a:r>
              <a:rPr sz="2000" spc="-35" dirty="0">
                <a:solidFill>
                  <a:srgbClr val="5D5B4E"/>
                </a:solidFill>
                <a:cs typeface="Calibri"/>
              </a:rPr>
              <a:t> </a:t>
            </a:r>
            <a:r>
              <a:rPr sz="2000" spc="-15" dirty="0">
                <a:solidFill>
                  <a:srgbClr val="5D5B4E"/>
                </a:solidFill>
                <a:cs typeface="Calibri"/>
              </a:rPr>
              <a:t>o</a:t>
            </a:r>
            <a:r>
              <a:rPr sz="2000" dirty="0">
                <a:solidFill>
                  <a:srgbClr val="5D5B4E"/>
                </a:solidFill>
                <a:cs typeface="Calibri"/>
              </a:rPr>
              <a:t>wn</a:t>
            </a:r>
            <a:r>
              <a:rPr sz="2000" spc="-10" dirty="0">
                <a:solidFill>
                  <a:srgbClr val="5D5B4E"/>
                </a:solidFill>
                <a:cs typeface="Calibri"/>
              </a:rPr>
              <a:t> </a:t>
            </a:r>
            <a:r>
              <a:rPr sz="2000" spc="-20" dirty="0">
                <a:solidFill>
                  <a:srgbClr val="5D5B4E"/>
                </a:solidFill>
                <a:cs typeface="Calibri"/>
              </a:rPr>
              <a:t>s</a:t>
            </a:r>
            <a:r>
              <a:rPr sz="2000" dirty="0">
                <a:solidFill>
                  <a:srgbClr val="5D5B4E"/>
                </a:solidFill>
                <a:cs typeface="Calibri"/>
              </a:rPr>
              <a:t>t</a:t>
            </a:r>
            <a:r>
              <a:rPr sz="2000" spc="-20" dirty="0">
                <a:solidFill>
                  <a:srgbClr val="5D5B4E"/>
                </a:solidFill>
                <a:cs typeface="Calibri"/>
              </a:rPr>
              <a:t>r</a:t>
            </a:r>
            <a:r>
              <a:rPr sz="2000" spc="-5" dirty="0">
                <a:solidFill>
                  <a:srgbClr val="5D5B4E"/>
                </a:solidFill>
                <a:cs typeface="Calibri"/>
              </a:rPr>
              <a:t>o</a:t>
            </a:r>
            <a:r>
              <a:rPr sz="2000" dirty="0">
                <a:solidFill>
                  <a:srgbClr val="5D5B4E"/>
                </a:solidFill>
                <a:cs typeface="Calibri"/>
              </a:rPr>
              <a:t>ng</a:t>
            </a:r>
            <a:r>
              <a:rPr sz="2000" spc="-35" dirty="0">
                <a:solidFill>
                  <a:srgbClr val="5D5B4E"/>
                </a:solidFill>
                <a:cs typeface="Calibri"/>
              </a:rPr>
              <a:t> s</a:t>
            </a:r>
            <a:r>
              <a:rPr sz="2000" spc="-15" dirty="0">
                <a:solidFill>
                  <a:srgbClr val="5D5B4E"/>
                </a:solidFill>
                <a:cs typeface="Calibri"/>
              </a:rPr>
              <a:t>y</a:t>
            </a:r>
            <a:r>
              <a:rPr sz="2000" spc="-20" dirty="0">
                <a:solidFill>
                  <a:srgbClr val="5D5B4E"/>
                </a:solidFill>
                <a:cs typeface="Calibri"/>
              </a:rPr>
              <a:t>st</a:t>
            </a:r>
            <a:r>
              <a:rPr sz="2000" dirty="0">
                <a:solidFill>
                  <a:srgbClr val="5D5B4E"/>
                </a:solidFill>
                <a:cs typeface="Calibri"/>
              </a:rPr>
              <a:t>ems</a:t>
            </a:r>
            <a:r>
              <a:rPr sz="2000" spc="-5" dirty="0">
                <a:solidFill>
                  <a:srgbClr val="5D5B4E"/>
                </a:solidFill>
                <a:cs typeface="Calibri"/>
              </a:rPr>
              <a:t> </a:t>
            </a:r>
            <a:r>
              <a:rPr sz="2000" spc="-40" dirty="0">
                <a:solidFill>
                  <a:srgbClr val="5D5B4E"/>
                </a:solidFill>
                <a:cs typeface="Calibri"/>
              </a:rPr>
              <a:t>f</a:t>
            </a:r>
            <a:r>
              <a:rPr sz="2000" spc="-5" dirty="0">
                <a:solidFill>
                  <a:srgbClr val="5D5B4E"/>
                </a:solidFill>
                <a:cs typeface="Calibri"/>
              </a:rPr>
              <a:t>or </a:t>
            </a:r>
            <a:r>
              <a:rPr sz="2000" dirty="0">
                <a:solidFill>
                  <a:srgbClr val="5D5B4E"/>
                </a:solidFill>
                <a:cs typeface="Calibri"/>
              </a:rPr>
              <a:t>scho</a:t>
            </a:r>
            <a:r>
              <a:rPr sz="2000" spc="-5" dirty="0">
                <a:solidFill>
                  <a:srgbClr val="5D5B4E"/>
                </a:solidFill>
                <a:cs typeface="Calibri"/>
              </a:rPr>
              <a:t>o</a:t>
            </a:r>
            <a:r>
              <a:rPr sz="2000" dirty="0">
                <a:solidFill>
                  <a:srgbClr val="5D5B4E"/>
                </a:solidFill>
                <a:cs typeface="Calibri"/>
              </a:rPr>
              <a:t>l</a:t>
            </a:r>
            <a:r>
              <a:rPr sz="2000" spc="-15" dirty="0">
                <a:solidFill>
                  <a:srgbClr val="5D5B4E"/>
                </a:solidFill>
                <a:cs typeface="Calibri"/>
              </a:rPr>
              <a:t> </a:t>
            </a:r>
            <a:r>
              <a:rPr sz="2000" dirty="0">
                <a:solidFill>
                  <a:srgbClr val="5D5B4E"/>
                </a:solidFill>
                <a:cs typeface="Calibri"/>
              </a:rPr>
              <a:t>imp</a:t>
            </a:r>
            <a:r>
              <a:rPr sz="2000" spc="-20" dirty="0">
                <a:solidFill>
                  <a:srgbClr val="5D5B4E"/>
                </a:solidFill>
                <a:cs typeface="Calibri"/>
              </a:rPr>
              <a:t>r</a:t>
            </a:r>
            <a:r>
              <a:rPr sz="2000" spc="-15" dirty="0">
                <a:solidFill>
                  <a:srgbClr val="5D5B4E"/>
                </a:solidFill>
                <a:cs typeface="Calibri"/>
              </a:rPr>
              <a:t>ov</a:t>
            </a:r>
            <a:r>
              <a:rPr sz="2000" dirty="0">
                <a:solidFill>
                  <a:srgbClr val="5D5B4E"/>
                </a:solidFill>
                <a:cs typeface="Calibri"/>
              </a:rPr>
              <a:t>eme</a:t>
            </a:r>
            <a:r>
              <a:rPr sz="2000" spc="-20" dirty="0">
                <a:solidFill>
                  <a:srgbClr val="5D5B4E"/>
                </a:solidFill>
                <a:cs typeface="Calibri"/>
              </a:rPr>
              <a:t>n</a:t>
            </a:r>
            <a:r>
              <a:rPr sz="2000" dirty="0">
                <a:solidFill>
                  <a:srgbClr val="5D5B4E"/>
                </a:solidFill>
                <a:cs typeface="Calibri"/>
              </a:rPr>
              <a:t>t.</a:t>
            </a:r>
            <a:endParaRPr sz="2000" dirty="0">
              <a:cs typeface="Calibri"/>
            </a:endParaRPr>
          </a:p>
          <a:p>
            <a:pPr marL="127000" marR="123825" indent="-114300" algn="just">
              <a:lnSpc>
                <a:spcPct val="70000"/>
              </a:lnSpc>
              <a:spcBef>
                <a:spcPts val="1105"/>
              </a:spcBef>
              <a:buClr>
                <a:srgbClr val="396983"/>
              </a:buClr>
              <a:buFont typeface="Arial"/>
              <a:buChar char="•"/>
              <a:tabLst>
                <a:tab pos="127635" algn="l"/>
              </a:tabLst>
            </a:pPr>
            <a:r>
              <a:rPr sz="2000" dirty="0">
                <a:solidFill>
                  <a:srgbClr val="5D5B4E"/>
                </a:solidFill>
                <a:cs typeface="Calibri"/>
              </a:rPr>
              <a:t>P</a:t>
            </a:r>
            <a:r>
              <a:rPr sz="2000" spc="-25" dirty="0">
                <a:solidFill>
                  <a:srgbClr val="5D5B4E"/>
                </a:solidFill>
                <a:cs typeface="Calibri"/>
              </a:rPr>
              <a:t>r</a:t>
            </a:r>
            <a:r>
              <a:rPr sz="2000" spc="-5" dirty="0">
                <a:solidFill>
                  <a:srgbClr val="5D5B4E"/>
                </a:solidFill>
                <a:cs typeface="Calibri"/>
              </a:rPr>
              <a:t>o</a:t>
            </a:r>
            <a:r>
              <a:rPr sz="2000" spc="-20" dirty="0">
                <a:solidFill>
                  <a:srgbClr val="5D5B4E"/>
                </a:solidFill>
                <a:cs typeface="Calibri"/>
              </a:rPr>
              <a:t>t</a:t>
            </a:r>
            <a:r>
              <a:rPr sz="2000" dirty="0">
                <a:solidFill>
                  <a:srgbClr val="5D5B4E"/>
                </a:solidFill>
                <a:cs typeface="Calibri"/>
              </a:rPr>
              <a:t>ec</a:t>
            </a:r>
            <a:r>
              <a:rPr sz="2000" spc="5" dirty="0">
                <a:solidFill>
                  <a:srgbClr val="5D5B4E"/>
                </a:solidFill>
                <a:cs typeface="Calibri"/>
              </a:rPr>
              <a:t>t</a:t>
            </a:r>
            <a:r>
              <a:rPr sz="2000" dirty="0">
                <a:solidFill>
                  <a:srgbClr val="5D5B4E"/>
                </a:solidFill>
                <a:cs typeface="Calibri"/>
              </a:rPr>
              <a:t>s</a:t>
            </a:r>
            <a:r>
              <a:rPr sz="2000" spc="-10" dirty="0">
                <a:solidFill>
                  <a:srgbClr val="5D5B4E"/>
                </a:solidFill>
                <a:cs typeface="Calibri"/>
              </a:rPr>
              <a:t> </a:t>
            </a:r>
            <a:r>
              <a:rPr sz="2000" spc="-20" dirty="0">
                <a:solidFill>
                  <a:srgbClr val="5D5B4E"/>
                </a:solidFill>
                <a:cs typeface="Calibri"/>
              </a:rPr>
              <a:t>s</a:t>
            </a:r>
            <a:r>
              <a:rPr sz="2000" dirty="0">
                <a:solidFill>
                  <a:srgbClr val="5D5B4E"/>
                </a:solidFill>
                <a:cs typeface="Calibri"/>
              </a:rPr>
              <a:t>tude</a:t>
            </a:r>
            <a:r>
              <a:rPr sz="2000" spc="-20" dirty="0">
                <a:solidFill>
                  <a:srgbClr val="5D5B4E"/>
                </a:solidFill>
                <a:cs typeface="Calibri"/>
              </a:rPr>
              <a:t>n</a:t>
            </a:r>
            <a:r>
              <a:rPr sz="2000" spc="-10" dirty="0">
                <a:solidFill>
                  <a:srgbClr val="5D5B4E"/>
                </a:solidFill>
                <a:cs typeface="Calibri"/>
              </a:rPr>
              <a:t>t</a:t>
            </a:r>
            <a:r>
              <a:rPr sz="2000" dirty="0">
                <a:solidFill>
                  <a:srgbClr val="5D5B4E"/>
                </a:solidFill>
                <a:cs typeface="Calibri"/>
              </a:rPr>
              <a:t>s</a:t>
            </a:r>
            <a:r>
              <a:rPr sz="2000" spc="-35" dirty="0">
                <a:solidFill>
                  <a:srgbClr val="5D5B4E"/>
                </a:solidFill>
                <a:cs typeface="Calibri"/>
              </a:rPr>
              <a:t> </a:t>
            </a:r>
            <a:r>
              <a:rPr sz="2000" spc="-5" dirty="0">
                <a:solidFill>
                  <a:srgbClr val="5D5B4E"/>
                </a:solidFill>
                <a:cs typeface="Calibri"/>
              </a:rPr>
              <a:t>f</a:t>
            </a:r>
            <a:r>
              <a:rPr sz="2000" spc="-25" dirty="0">
                <a:solidFill>
                  <a:srgbClr val="5D5B4E"/>
                </a:solidFill>
                <a:cs typeface="Calibri"/>
              </a:rPr>
              <a:t>r</a:t>
            </a:r>
            <a:r>
              <a:rPr sz="2000" spc="-5" dirty="0">
                <a:solidFill>
                  <a:srgbClr val="5D5B4E"/>
                </a:solidFill>
                <a:cs typeface="Calibri"/>
              </a:rPr>
              <a:t>o</a:t>
            </a:r>
            <a:r>
              <a:rPr sz="2000" dirty="0">
                <a:solidFill>
                  <a:srgbClr val="5D5B4E"/>
                </a:solidFill>
                <a:cs typeface="Calibri"/>
              </a:rPr>
              <a:t>m l</a:t>
            </a:r>
            <a:r>
              <a:rPr sz="2000" spc="-15" dirty="0">
                <a:solidFill>
                  <a:srgbClr val="5D5B4E"/>
                </a:solidFill>
                <a:cs typeface="Calibri"/>
              </a:rPr>
              <a:t>o</a:t>
            </a:r>
            <a:r>
              <a:rPr sz="2000" spc="20" dirty="0">
                <a:solidFill>
                  <a:srgbClr val="5D5B4E"/>
                </a:solidFill>
                <a:cs typeface="Calibri"/>
              </a:rPr>
              <a:t>w</a:t>
            </a:r>
            <a:r>
              <a:rPr sz="2000" spc="-10" dirty="0">
                <a:solidFill>
                  <a:srgbClr val="5D5B4E"/>
                </a:solidFill>
                <a:cs typeface="Calibri"/>
              </a:rPr>
              <a:t>-</a:t>
            </a:r>
            <a:r>
              <a:rPr sz="2000" dirty="0">
                <a:solidFill>
                  <a:srgbClr val="5D5B4E"/>
                </a:solidFill>
                <a:cs typeface="Calibri"/>
              </a:rPr>
              <a:t>i</a:t>
            </a:r>
            <a:r>
              <a:rPr sz="2000" spc="5" dirty="0">
                <a:solidFill>
                  <a:srgbClr val="5D5B4E"/>
                </a:solidFill>
                <a:cs typeface="Calibri"/>
              </a:rPr>
              <a:t>n</a:t>
            </a:r>
            <a:r>
              <a:rPr sz="2000" spc="-15" dirty="0">
                <a:solidFill>
                  <a:srgbClr val="5D5B4E"/>
                </a:solidFill>
                <a:cs typeface="Calibri"/>
              </a:rPr>
              <a:t>c</a:t>
            </a:r>
            <a:r>
              <a:rPr sz="2000" spc="-5" dirty="0">
                <a:solidFill>
                  <a:srgbClr val="5D5B4E"/>
                </a:solidFill>
                <a:cs typeface="Calibri"/>
              </a:rPr>
              <a:t>om</a:t>
            </a:r>
            <a:r>
              <a:rPr sz="2000" dirty="0">
                <a:solidFill>
                  <a:srgbClr val="5D5B4E"/>
                </a:solidFill>
                <a:cs typeface="Calibri"/>
              </a:rPr>
              <a:t>e</a:t>
            </a:r>
            <a:r>
              <a:rPr sz="2000" spc="-10" dirty="0">
                <a:solidFill>
                  <a:srgbClr val="5D5B4E"/>
                </a:solidFill>
                <a:cs typeface="Calibri"/>
              </a:rPr>
              <a:t> </a:t>
            </a:r>
            <a:r>
              <a:rPr sz="2000" spc="-40" dirty="0">
                <a:solidFill>
                  <a:srgbClr val="5D5B4E"/>
                </a:solidFill>
                <a:cs typeface="Calibri"/>
              </a:rPr>
              <a:t>f</a:t>
            </a:r>
            <a:r>
              <a:rPr sz="2000" dirty="0">
                <a:solidFill>
                  <a:srgbClr val="5D5B4E"/>
                </a:solidFill>
                <a:cs typeface="Calibri"/>
              </a:rPr>
              <a:t>a</a:t>
            </a:r>
            <a:r>
              <a:rPr sz="2000" spc="-5" dirty="0">
                <a:solidFill>
                  <a:srgbClr val="5D5B4E"/>
                </a:solidFill>
                <a:cs typeface="Calibri"/>
              </a:rPr>
              <a:t>m</a:t>
            </a:r>
            <a:r>
              <a:rPr sz="2000" dirty="0">
                <a:solidFill>
                  <a:srgbClr val="5D5B4E"/>
                </a:solidFill>
                <a:cs typeface="Calibri"/>
              </a:rPr>
              <a:t>i</a:t>
            </a:r>
            <a:r>
              <a:rPr sz="2000" spc="5" dirty="0">
                <a:solidFill>
                  <a:srgbClr val="5D5B4E"/>
                </a:solidFill>
                <a:cs typeface="Calibri"/>
              </a:rPr>
              <a:t>l</a:t>
            </a:r>
            <a:r>
              <a:rPr sz="2000" dirty="0">
                <a:solidFill>
                  <a:srgbClr val="5D5B4E"/>
                </a:solidFill>
                <a:cs typeface="Calibri"/>
              </a:rPr>
              <a:t>i</a:t>
            </a:r>
            <a:r>
              <a:rPr sz="2000" spc="5" dirty="0">
                <a:solidFill>
                  <a:srgbClr val="5D5B4E"/>
                </a:solidFill>
                <a:cs typeface="Calibri"/>
              </a:rPr>
              <a:t>e</a:t>
            </a:r>
            <a:r>
              <a:rPr sz="2000" dirty="0">
                <a:solidFill>
                  <a:srgbClr val="5D5B4E"/>
                </a:solidFill>
                <a:cs typeface="Calibri"/>
              </a:rPr>
              <a:t>s,</a:t>
            </a:r>
            <a:r>
              <a:rPr sz="2000" spc="-20" dirty="0">
                <a:solidFill>
                  <a:srgbClr val="5D5B4E"/>
                </a:solidFill>
                <a:cs typeface="Calibri"/>
              </a:rPr>
              <a:t> s</a:t>
            </a:r>
            <a:r>
              <a:rPr sz="2000" dirty="0">
                <a:solidFill>
                  <a:srgbClr val="5D5B4E"/>
                </a:solidFill>
                <a:cs typeface="Calibri"/>
              </a:rPr>
              <a:t>tude</a:t>
            </a:r>
            <a:r>
              <a:rPr sz="2000" spc="-20" dirty="0">
                <a:solidFill>
                  <a:srgbClr val="5D5B4E"/>
                </a:solidFill>
                <a:cs typeface="Calibri"/>
              </a:rPr>
              <a:t>n</a:t>
            </a:r>
            <a:r>
              <a:rPr sz="2000" dirty="0">
                <a:solidFill>
                  <a:srgbClr val="5D5B4E"/>
                </a:solidFill>
                <a:cs typeface="Calibri"/>
              </a:rPr>
              <a:t>ts</a:t>
            </a:r>
            <a:r>
              <a:rPr sz="2000" spc="-45" dirty="0">
                <a:solidFill>
                  <a:srgbClr val="5D5B4E"/>
                </a:solidFill>
                <a:cs typeface="Calibri"/>
              </a:rPr>
              <a:t> </a:t>
            </a:r>
            <a:r>
              <a:rPr sz="2000" spc="-5" dirty="0">
                <a:solidFill>
                  <a:srgbClr val="5D5B4E"/>
                </a:solidFill>
                <a:cs typeface="Calibri"/>
              </a:rPr>
              <a:t>o</a:t>
            </a:r>
            <a:r>
              <a:rPr sz="2000" dirty="0">
                <a:solidFill>
                  <a:srgbClr val="5D5B4E"/>
                </a:solidFill>
                <a:cs typeface="Calibri"/>
              </a:rPr>
              <a:t>f</a:t>
            </a:r>
            <a:r>
              <a:rPr sz="2000" spc="5" dirty="0">
                <a:solidFill>
                  <a:srgbClr val="5D5B4E"/>
                </a:solidFill>
                <a:cs typeface="Calibri"/>
              </a:rPr>
              <a:t> </a:t>
            </a:r>
            <a:r>
              <a:rPr sz="2000" spc="-15" dirty="0">
                <a:solidFill>
                  <a:srgbClr val="5D5B4E"/>
                </a:solidFill>
                <a:cs typeface="Calibri"/>
              </a:rPr>
              <a:t>c</a:t>
            </a:r>
            <a:r>
              <a:rPr sz="2000" spc="-5" dirty="0">
                <a:solidFill>
                  <a:srgbClr val="5D5B4E"/>
                </a:solidFill>
                <a:cs typeface="Calibri"/>
              </a:rPr>
              <a:t>o</a:t>
            </a:r>
            <a:r>
              <a:rPr sz="2000" spc="5" dirty="0">
                <a:solidFill>
                  <a:srgbClr val="5D5B4E"/>
                </a:solidFill>
                <a:cs typeface="Calibri"/>
              </a:rPr>
              <a:t>l</a:t>
            </a:r>
            <a:r>
              <a:rPr sz="2000" spc="-5" dirty="0">
                <a:solidFill>
                  <a:srgbClr val="5D5B4E"/>
                </a:solidFill>
                <a:cs typeface="Calibri"/>
              </a:rPr>
              <a:t>o</a:t>
            </a:r>
            <a:r>
              <a:rPr sz="2000" spc="-140" dirty="0">
                <a:solidFill>
                  <a:srgbClr val="5D5B4E"/>
                </a:solidFill>
                <a:cs typeface="Calibri"/>
              </a:rPr>
              <a:t>r</a:t>
            </a:r>
            <a:r>
              <a:rPr sz="2000" dirty="0">
                <a:solidFill>
                  <a:srgbClr val="5D5B4E"/>
                </a:solidFill>
                <a:cs typeface="Calibri"/>
              </a:rPr>
              <a:t>,</a:t>
            </a:r>
            <a:r>
              <a:rPr sz="2000" spc="-20" dirty="0">
                <a:solidFill>
                  <a:srgbClr val="5D5B4E"/>
                </a:solidFill>
                <a:cs typeface="Calibri"/>
              </a:rPr>
              <a:t> </a:t>
            </a:r>
            <a:r>
              <a:rPr sz="2000" spc="-5" dirty="0">
                <a:solidFill>
                  <a:srgbClr val="5D5B4E"/>
                </a:solidFill>
                <a:cs typeface="Calibri"/>
              </a:rPr>
              <a:t>Eng</a:t>
            </a:r>
            <a:r>
              <a:rPr sz="2000" spc="5" dirty="0">
                <a:solidFill>
                  <a:srgbClr val="5D5B4E"/>
                </a:solidFill>
                <a:cs typeface="Calibri"/>
              </a:rPr>
              <a:t>l</a:t>
            </a:r>
            <a:r>
              <a:rPr sz="2000" dirty="0">
                <a:solidFill>
                  <a:srgbClr val="5D5B4E"/>
                </a:solidFill>
                <a:cs typeface="Calibri"/>
              </a:rPr>
              <a:t>ish</a:t>
            </a:r>
            <a:r>
              <a:rPr sz="2000" spc="-10" dirty="0">
                <a:solidFill>
                  <a:srgbClr val="5D5B4E"/>
                </a:solidFill>
                <a:cs typeface="Calibri"/>
              </a:rPr>
              <a:t> </a:t>
            </a:r>
            <a:r>
              <a:rPr sz="2000" dirty="0">
                <a:solidFill>
                  <a:srgbClr val="5D5B4E"/>
                </a:solidFill>
                <a:cs typeface="Calibri"/>
              </a:rPr>
              <a:t>l</a:t>
            </a:r>
            <a:r>
              <a:rPr sz="2000" spc="5" dirty="0">
                <a:solidFill>
                  <a:srgbClr val="5D5B4E"/>
                </a:solidFill>
                <a:cs typeface="Calibri"/>
              </a:rPr>
              <a:t>e</a:t>
            </a:r>
            <a:r>
              <a:rPr sz="2000" spc="-15" dirty="0">
                <a:solidFill>
                  <a:srgbClr val="5D5B4E"/>
                </a:solidFill>
                <a:cs typeface="Calibri"/>
              </a:rPr>
              <a:t>a</a:t>
            </a:r>
            <a:r>
              <a:rPr sz="2000" spc="-10" dirty="0">
                <a:solidFill>
                  <a:srgbClr val="5D5B4E"/>
                </a:solidFill>
                <a:cs typeface="Calibri"/>
              </a:rPr>
              <a:t>rn</a:t>
            </a:r>
            <a:r>
              <a:rPr sz="2000" dirty="0">
                <a:solidFill>
                  <a:srgbClr val="5D5B4E"/>
                </a:solidFill>
                <a:cs typeface="Calibri"/>
              </a:rPr>
              <a:t>e</a:t>
            </a:r>
            <a:r>
              <a:rPr sz="2000" spc="-30" dirty="0">
                <a:solidFill>
                  <a:srgbClr val="5D5B4E"/>
                </a:solidFill>
                <a:cs typeface="Calibri"/>
              </a:rPr>
              <a:t>r</a:t>
            </a:r>
            <a:r>
              <a:rPr sz="2000" spc="-10" dirty="0">
                <a:solidFill>
                  <a:srgbClr val="5D5B4E"/>
                </a:solidFill>
                <a:cs typeface="Calibri"/>
              </a:rPr>
              <a:t>s</a:t>
            </a:r>
            <a:r>
              <a:rPr sz="2000" dirty="0">
                <a:solidFill>
                  <a:srgbClr val="5D5B4E"/>
                </a:solidFill>
                <a:cs typeface="Calibri"/>
              </a:rPr>
              <a:t>,</a:t>
            </a:r>
            <a:r>
              <a:rPr sz="2000" spc="-35" dirty="0">
                <a:solidFill>
                  <a:srgbClr val="5D5B4E"/>
                </a:solidFill>
                <a:cs typeface="Calibri"/>
              </a:rPr>
              <a:t> </a:t>
            </a:r>
            <a:r>
              <a:rPr sz="2000" dirty="0">
                <a:solidFill>
                  <a:srgbClr val="5D5B4E"/>
                </a:solidFill>
                <a:cs typeface="Calibri"/>
              </a:rPr>
              <a:t>and </a:t>
            </a:r>
            <a:r>
              <a:rPr sz="2000" spc="-20" dirty="0">
                <a:solidFill>
                  <a:srgbClr val="5D5B4E"/>
                </a:solidFill>
                <a:cs typeface="Calibri"/>
              </a:rPr>
              <a:t>s</a:t>
            </a:r>
            <a:r>
              <a:rPr sz="2000" dirty="0">
                <a:solidFill>
                  <a:srgbClr val="5D5B4E"/>
                </a:solidFill>
                <a:cs typeface="Calibri"/>
              </a:rPr>
              <a:t>tude</a:t>
            </a:r>
            <a:r>
              <a:rPr sz="2000" spc="-20" dirty="0">
                <a:solidFill>
                  <a:srgbClr val="5D5B4E"/>
                </a:solidFill>
                <a:cs typeface="Calibri"/>
              </a:rPr>
              <a:t>n</a:t>
            </a:r>
            <a:r>
              <a:rPr sz="2000" dirty="0">
                <a:solidFill>
                  <a:srgbClr val="5D5B4E"/>
                </a:solidFill>
                <a:cs typeface="Calibri"/>
              </a:rPr>
              <a:t>ts</a:t>
            </a:r>
            <a:r>
              <a:rPr sz="2000" spc="-45" dirty="0">
                <a:solidFill>
                  <a:srgbClr val="5D5B4E"/>
                </a:solidFill>
                <a:cs typeface="Calibri"/>
              </a:rPr>
              <a:t> </a:t>
            </a:r>
            <a:r>
              <a:rPr sz="2000" dirty="0">
                <a:solidFill>
                  <a:srgbClr val="5D5B4E"/>
                </a:solidFill>
                <a:cs typeface="Calibri"/>
              </a:rPr>
              <a:t>wi</a:t>
            </a:r>
            <a:r>
              <a:rPr sz="2000" spc="5" dirty="0">
                <a:solidFill>
                  <a:srgbClr val="5D5B4E"/>
                </a:solidFill>
                <a:cs typeface="Calibri"/>
              </a:rPr>
              <a:t>t</a:t>
            </a:r>
            <a:r>
              <a:rPr sz="2000" dirty="0">
                <a:solidFill>
                  <a:srgbClr val="5D5B4E"/>
                </a:solidFill>
                <a:cs typeface="Calibri"/>
              </a:rPr>
              <a:t>h</a:t>
            </a:r>
            <a:r>
              <a:rPr sz="2000" spc="-25" dirty="0">
                <a:solidFill>
                  <a:srgbClr val="5D5B4E"/>
                </a:solidFill>
                <a:cs typeface="Calibri"/>
              </a:rPr>
              <a:t> </a:t>
            </a:r>
            <a:r>
              <a:rPr sz="2000" dirty="0">
                <a:solidFill>
                  <a:srgbClr val="5D5B4E"/>
                </a:solidFill>
                <a:cs typeface="Calibri"/>
              </a:rPr>
              <a:t>di</a:t>
            </a:r>
            <a:r>
              <a:rPr sz="2000" spc="5" dirty="0">
                <a:solidFill>
                  <a:srgbClr val="5D5B4E"/>
                </a:solidFill>
                <a:cs typeface="Calibri"/>
              </a:rPr>
              <a:t>s</a:t>
            </a:r>
            <a:r>
              <a:rPr sz="2000" dirty="0">
                <a:solidFill>
                  <a:srgbClr val="5D5B4E"/>
                </a:solidFill>
                <a:cs typeface="Calibri"/>
              </a:rPr>
              <a:t>a</a:t>
            </a:r>
            <a:r>
              <a:rPr sz="2000" spc="-10" dirty="0">
                <a:solidFill>
                  <a:srgbClr val="5D5B4E"/>
                </a:solidFill>
                <a:cs typeface="Calibri"/>
              </a:rPr>
              <a:t>bi</a:t>
            </a:r>
            <a:r>
              <a:rPr sz="2000" dirty="0">
                <a:solidFill>
                  <a:srgbClr val="5D5B4E"/>
                </a:solidFill>
                <a:cs typeface="Calibri"/>
              </a:rPr>
              <a:t>lit</a:t>
            </a:r>
            <a:r>
              <a:rPr sz="2000" spc="-10" dirty="0">
                <a:solidFill>
                  <a:srgbClr val="5D5B4E"/>
                </a:solidFill>
                <a:cs typeface="Calibri"/>
              </a:rPr>
              <a:t>i</a:t>
            </a:r>
            <a:r>
              <a:rPr sz="2000" dirty="0">
                <a:solidFill>
                  <a:srgbClr val="5D5B4E"/>
                </a:solidFill>
                <a:cs typeface="Calibri"/>
              </a:rPr>
              <a:t>es</a:t>
            </a:r>
            <a:r>
              <a:rPr sz="2000" spc="-40" dirty="0">
                <a:solidFill>
                  <a:srgbClr val="5D5B4E"/>
                </a:solidFill>
                <a:cs typeface="Calibri"/>
              </a:rPr>
              <a:t> </a:t>
            </a:r>
            <a:r>
              <a:rPr sz="2000" spc="-5" dirty="0">
                <a:solidFill>
                  <a:srgbClr val="5D5B4E"/>
                </a:solidFill>
                <a:cs typeface="Calibri"/>
              </a:rPr>
              <a:t>f</a:t>
            </a:r>
            <a:r>
              <a:rPr sz="2000" spc="-25" dirty="0">
                <a:solidFill>
                  <a:srgbClr val="5D5B4E"/>
                </a:solidFill>
                <a:cs typeface="Calibri"/>
              </a:rPr>
              <a:t>r</a:t>
            </a:r>
            <a:r>
              <a:rPr sz="2000" spc="-5" dirty="0">
                <a:solidFill>
                  <a:srgbClr val="5D5B4E"/>
                </a:solidFill>
                <a:cs typeface="Calibri"/>
              </a:rPr>
              <a:t>o</a:t>
            </a:r>
            <a:r>
              <a:rPr sz="2000" dirty="0">
                <a:solidFill>
                  <a:srgbClr val="5D5B4E"/>
                </a:solidFill>
                <a:cs typeface="Calibri"/>
              </a:rPr>
              <a:t>m</a:t>
            </a:r>
            <a:r>
              <a:rPr sz="2000" spc="5" dirty="0">
                <a:solidFill>
                  <a:srgbClr val="5D5B4E"/>
                </a:solidFill>
                <a:cs typeface="Calibri"/>
              </a:rPr>
              <a:t> </a:t>
            </a:r>
            <a:r>
              <a:rPr sz="2000" dirty="0">
                <a:solidFill>
                  <a:srgbClr val="5D5B4E"/>
                </a:solidFill>
                <a:cs typeface="Calibri"/>
              </a:rPr>
              <a:t>be</a:t>
            </a:r>
            <a:r>
              <a:rPr sz="2000" spc="5" dirty="0">
                <a:solidFill>
                  <a:srgbClr val="5D5B4E"/>
                </a:solidFill>
                <a:cs typeface="Calibri"/>
              </a:rPr>
              <a:t>i</a:t>
            </a:r>
            <a:r>
              <a:rPr sz="2000" dirty="0">
                <a:solidFill>
                  <a:srgbClr val="5D5B4E"/>
                </a:solidFill>
                <a:cs typeface="Calibri"/>
              </a:rPr>
              <a:t>ng</a:t>
            </a:r>
            <a:r>
              <a:rPr sz="2000" spc="-10" dirty="0">
                <a:solidFill>
                  <a:srgbClr val="5D5B4E"/>
                </a:solidFill>
                <a:cs typeface="Calibri"/>
              </a:rPr>
              <a:t> </a:t>
            </a:r>
            <a:r>
              <a:rPr sz="2000" spc="-25" dirty="0">
                <a:solidFill>
                  <a:srgbClr val="5D5B4E"/>
                </a:solidFill>
                <a:cs typeface="Calibri"/>
              </a:rPr>
              <a:t>t</a:t>
            </a:r>
            <a:r>
              <a:rPr sz="2000" dirty="0">
                <a:solidFill>
                  <a:srgbClr val="5D5B4E"/>
                </a:solidFill>
                <a:cs typeface="Calibri"/>
              </a:rPr>
              <a:t>a</a:t>
            </a:r>
            <a:r>
              <a:rPr sz="2000" spc="-10" dirty="0">
                <a:solidFill>
                  <a:srgbClr val="5D5B4E"/>
                </a:solidFill>
                <a:cs typeface="Calibri"/>
              </a:rPr>
              <a:t>u</a:t>
            </a:r>
            <a:r>
              <a:rPr sz="2000" dirty="0">
                <a:solidFill>
                  <a:srgbClr val="5D5B4E"/>
                </a:solidFill>
                <a:cs typeface="Calibri"/>
              </a:rPr>
              <a:t>g</a:t>
            </a:r>
            <a:r>
              <a:rPr sz="2000" spc="-20" dirty="0">
                <a:solidFill>
                  <a:srgbClr val="5D5B4E"/>
                </a:solidFill>
                <a:cs typeface="Calibri"/>
              </a:rPr>
              <a:t>h</a:t>
            </a:r>
            <a:r>
              <a:rPr sz="2000" dirty="0">
                <a:solidFill>
                  <a:srgbClr val="5D5B4E"/>
                </a:solidFill>
                <a:cs typeface="Calibri"/>
              </a:rPr>
              <a:t>t</a:t>
            </a:r>
            <a:r>
              <a:rPr sz="2000" spc="-35" dirty="0">
                <a:solidFill>
                  <a:srgbClr val="5D5B4E"/>
                </a:solidFill>
                <a:cs typeface="Calibri"/>
              </a:rPr>
              <a:t> </a:t>
            </a:r>
            <a:r>
              <a:rPr sz="2000" spc="-15" dirty="0">
                <a:solidFill>
                  <a:srgbClr val="5D5B4E"/>
                </a:solidFill>
                <a:cs typeface="Calibri"/>
              </a:rPr>
              <a:t>a</a:t>
            </a:r>
            <a:r>
              <a:rPr sz="2000" dirty="0">
                <a:solidFill>
                  <a:srgbClr val="5D5B4E"/>
                </a:solidFill>
                <a:cs typeface="Calibri"/>
              </a:rPr>
              <a:t>t </a:t>
            </a:r>
            <a:r>
              <a:rPr sz="2000" spc="-5" dirty="0">
                <a:solidFill>
                  <a:srgbClr val="5D5B4E"/>
                </a:solidFill>
                <a:cs typeface="Calibri"/>
              </a:rPr>
              <a:t>d</a:t>
            </a:r>
            <a:r>
              <a:rPr sz="2000" spc="5" dirty="0">
                <a:solidFill>
                  <a:srgbClr val="5D5B4E"/>
                </a:solidFill>
                <a:cs typeface="Calibri"/>
              </a:rPr>
              <a:t>i</a:t>
            </a:r>
            <a:r>
              <a:rPr sz="2000" dirty="0">
                <a:solidFill>
                  <a:srgbClr val="5D5B4E"/>
                </a:solidFill>
                <a:cs typeface="Calibri"/>
              </a:rPr>
              <a:t>s</a:t>
            </a:r>
            <a:r>
              <a:rPr sz="2000" spc="-10" dirty="0">
                <a:solidFill>
                  <a:srgbClr val="5D5B4E"/>
                </a:solidFill>
                <a:cs typeface="Calibri"/>
              </a:rPr>
              <a:t>p</a:t>
            </a:r>
            <a:r>
              <a:rPr sz="2000" spc="-30" dirty="0">
                <a:solidFill>
                  <a:srgbClr val="5D5B4E"/>
                </a:solidFill>
                <a:cs typeface="Calibri"/>
              </a:rPr>
              <a:t>r</a:t>
            </a:r>
            <a:r>
              <a:rPr sz="2000" spc="-5" dirty="0">
                <a:solidFill>
                  <a:srgbClr val="5D5B4E"/>
                </a:solidFill>
                <a:cs typeface="Calibri"/>
              </a:rPr>
              <a:t>opo</a:t>
            </a:r>
            <a:r>
              <a:rPr sz="2000" spc="-10" dirty="0">
                <a:solidFill>
                  <a:srgbClr val="5D5B4E"/>
                </a:solidFill>
                <a:cs typeface="Calibri"/>
              </a:rPr>
              <a:t>rt</a:t>
            </a:r>
            <a:r>
              <a:rPr sz="2000" dirty="0">
                <a:solidFill>
                  <a:srgbClr val="5D5B4E"/>
                </a:solidFill>
                <a:cs typeface="Calibri"/>
              </a:rPr>
              <a:t>io</a:t>
            </a:r>
            <a:r>
              <a:rPr sz="2000" spc="-10" dirty="0">
                <a:solidFill>
                  <a:srgbClr val="5D5B4E"/>
                </a:solidFill>
                <a:cs typeface="Calibri"/>
              </a:rPr>
              <a:t>n</a:t>
            </a:r>
            <a:r>
              <a:rPr sz="2000" spc="-25" dirty="0">
                <a:solidFill>
                  <a:srgbClr val="5D5B4E"/>
                </a:solidFill>
                <a:cs typeface="Calibri"/>
              </a:rPr>
              <a:t>a</a:t>
            </a:r>
            <a:r>
              <a:rPr sz="2000" spc="-20" dirty="0">
                <a:solidFill>
                  <a:srgbClr val="5D5B4E"/>
                </a:solidFill>
                <a:cs typeface="Calibri"/>
              </a:rPr>
              <a:t>t</a:t>
            </a:r>
            <a:r>
              <a:rPr sz="2000" dirty="0">
                <a:solidFill>
                  <a:srgbClr val="5D5B4E"/>
                </a:solidFill>
                <a:cs typeface="Calibri"/>
              </a:rPr>
              <a:t>e</a:t>
            </a:r>
            <a:r>
              <a:rPr sz="2000" spc="-25" dirty="0">
                <a:solidFill>
                  <a:srgbClr val="5D5B4E"/>
                </a:solidFill>
                <a:cs typeface="Calibri"/>
              </a:rPr>
              <a:t> </a:t>
            </a:r>
            <a:r>
              <a:rPr sz="2000" spc="-30" dirty="0">
                <a:solidFill>
                  <a:srgbClr val="5D5B4E"/>
                </a:solidFill>
                <a:cs typeface="Calibri"/>
              </a:rPr>
              <a:t>r</a:t>
            </a:r>
            <a:r>
              <a:rPr sz="2000" spc="-15" dirty="0">
                <a:solidFill>
                  <a:srgbClr val="5D5B4E"/>
                </a:solidFill>
                <a:cs typeface="Calibri"/>
              </a:rPr>
              <a:t>a</a:t>
            </a:r>
            <a:r>
              <a:rPr sz="2000" spc="-20" dirty="0">
                <a:solidFill>
                  <a:srgbClr val="5D5B4E"/>
                </a:solidFill>
                <a:cs typeface="Calibri"/>
              </a:rPr>
              <a:t>t</a:t>
            </a:r>
            <a:r>
              <a:rPr sz="2000" dirty="0">
                <a:solidFill>
                  <a:srgbClr val="5D5B4E"/>
                </a:solidFill>
                <a:cs typeface="Calibri"/>
              </a:rPr>
              <a:t>es</a:t>
            </a:r>
            <a:r>
              <a:rPr sz="2000" spc="-20" dirty="0">
                <a:solidFill>
                  <a:srgbClr val="5D5B4E"/>
                </a:solidFill>
                <a:cs typeface="Calibri"/>
              </a:rPr>
              <a:t> </a:t>
            </a:r>
            <a:r>
              <a:rPr sz="2000" spc="-10" dirty="0">
                <a:solidFill>
                  <a:srgbClr val="5D5B4E"/>
                </a:solidFill>
                <a:cs typeface="Calibri"/>
              </a:rPr>
              <a:t>b</a:t>
            </a:r>
            <a:r>
              <a:rPr sz="2000" dirty="0">
                <a:solidFill>
                  <a:srgbClr val="5D5B4E"/>
                </a:solidFill>
                <a:cs typeface="Calibri"/>
              </a:rPr>
              <a:t>y ine</a:t>
            </a:r>
            <a:r>
              <a:rPr sz="2000" spc="-25" dirty="0">
                <a:solidFill>
                  <a:srgbClr val="5D5B4E"/>
                </a:solidFill>
                <a:cs typeface="Calibri"/>
              </a:rPr>
              <a:t>f</a:t>
            </a:r>
            <a:r>
              <a:rPr sz="2000" spc="-55" dirty="0">
                <a:solidFill>
                  <a:srgbClr val="5D5B4E"/>
                </a:solidFill>
                <a:cs typeface="Calibri"/>
              </a:rPr>
              <a:t>f</a:t>
            </a:r>
            <a:r>
              <a:rPr sz="2000" dirty="0">
                <a:solidFill>
                  <a:srgbClr val="5D5B4E"/>
                </a:solidFill>
                <a:cs typeface="Calibri"/>
              </a:rPr>
              <a:t>ec</a:t>
            </a:r>
            <a:r>
              <a:rPr sz="2000" spc="5" dirty="0">
                <a:solidFill>
                  <a:srgbClr val="5D5B4E"/>
                </a:solidFill>
                <a:cs typeface="Calibri"/>
              </a:rPr>
              <a:t>t</a:t>
            </a:r>
            <a:r>
              <a:rPr sz="2000" dirty="0">
                <a:solidFill>
                  <a:srgbClr val="5D5B4E"/>
                </a:solidFill>
                <a:cs typeface="Calibri"/>
              </a:rPr>
              <a:t>i</a:t>
            </a:r>
            <a:r>
              <a:rPr sz="2000" spc="-10" dirty="0">
                <a:solidFill>
                  <a:srgbClr val="5D5B4E"/>
                </a:solidFill>
                <a:cs typeface="Calibri"/>
              </a:rPr>
              <a:t>v</a:t>
            </a:r>
            <a:r>
              <a:rPr sz="2000" dirty="0">
                <a:solidFill>
                  <a:srgbClr val="5D5B4E"/>
                </a:solidFill>
                <a:cs typeface="Calibri"/>
              </a:rPr>
              <a:t>e, i</a:t>
            </a:r>
            <a:r>
              <a:rPr sz="2000" spc="5" dirty="0">
                <a:solidFill>
                  <a:srgbClr val="5D5B4E"/>
                </a:solidFill>
                <a:cs typeface="Calibri"/>
              </a:rPr>
              <a:t>n</a:t>
            </a:r>
            <a:r>
              <a:rPr sz="2000" spc="-20" dirty="0">
                <a:solidFill>
                  <a:srgbClr val="5D5B4E"/>
                </a:solidFill>
                <a:cs typeface="Calibri"/>
              </a:rPr>
              <a:t>e</a:t>
            </a:r>
            <a:r>
              <a:rPr sz="2000" spc="5" dirty="0">
                <a:solidFill>
                  <a:srgbClr val="5D5B4E"/>
                </a:solidFill>
                <a:cs typeface="Calibri"/>
              </a:rPr>
              <a:t>x</a:t>
            </a:r>
            <a:r>
              <a:rPr sz="2000" spc="-10" dirty="0">
                <a:solidFill>
                  <a:srgbClr val="5D5B4E"/>
                </a:solidFill>
                <a:cs typeface="Calibri"/>
              </a:rPr>
              <a:t>p</a:t>
            </a:r>
            <a:r>
              <a:rPr sz="2000" dirty="0">
                <a:solidFill>
                  <a:srgbClr val="5D5B4E"/>
                </a:solidFill>
                <a:cs typeface="Calibri"/>
              </a:rPr>
              <a:t>er</a:t>
            </a:r>
            <a:r>
              <a:rPr sz="2000" spc="-15" dirty="0">
                <a:solidFill>
                  <a:srgbClr val="5D5B4E"/>
                </a:solidFill>
                <a:cs typeface="Calibri"/>
              </a:rPr>
              <a:t>i</a:t>
            </a:r>
            <a:r>
              <a:rPr sz="2000" dirty="0">
                <a:solidFill>
                  <a:srgbClr val="5D5B4E"/>
                </a:solidFill>
                <a:cs typeface="Calibri"/>
              </a:rPr>
              <a:t>ence</a:t>
            </a:r>
            <a:r>
              <a:rPr sz="2000" spc="-10" dirty="0">
                <a:solidFill>
                  <a:srgbClr val="5D5B4E"/>
                </a:solidFill>
                <a:cs typeface="Calibri"/>
              </a:rPr>
              <a:t>d</a:t>
            </a:r>
            <a:r>
              <a:rPr sz="2000" dirty="0">
                <a:solidFill>
                  <a:srgbClr val="5D5B4E"/>
                </a:solidFill>
                <a:cs typeface="Calibri"/>
              </a:rPr>
              <a:t>,</a:t>
            </a:r>
            <a:r>
              <a:rPr sz="2000" spc="-35" dirty="0">
                <a:solidFill>
                  <a:srgbClr val="5D5B4E"/>
                </a:solidFill>
                <a:cs typeface="Calibri"/>
              </a:rPr>
              <a:t> </a:t>
            </a:r>
            <a:r>
              <a:rPr sz="2000" dirty="0">
                <a:solidFill>
                  <a:srgbClr val="5D5B4E"/>
                </a:solidFill>
                <a:cs typeface="Calibri"/>
              </a:rPr>
              <a:t>and</a:t>
            </a:r>
            <a:r>
              <a:rPr sz="2000" spc="-25" dirty="0">
                <a:solidFill>
                  <a:srgbClr val="5D5B4E"/>
                </a:solidFill>
                <a:cs typeface="Calibri"/>
              </a:rPr>
              <a:t> </a:t>
            </a:r>
            <a:r>
              <a:rPr sz="2000" spc="-5" dirty="0">
                <a:solidFill>
                  <a:srgbClr val="5D5B4E"/>
                </a:solidFill>
                <a:cs typeface="Calibri"/>
              </a:rPr>
              <a:t>o</a:t>
            </a:r>
            <a:r>
              <a:rPr sz="2000" dirty="0">
                <a:solidFill>
                  <a:srgbClr val="5D5B4E"/>
                </a:solidFill>
                <a:cs typeface="Calibri"/>
              </a:rPr>
              <a:t>ut</a:t>
            </a:r>
            <a:r>
              <a:rPr sz="2000" spc="-10" dirty="0">
                <a:solidFill>
                  <a:srgbClr val="5D5B4E"/>
                </a:solidFill>
                <a:cs typeface="Calibri"/>
              </a:rPr>
              <a:t> </a:t>
            </a:r>
            <a:r>
              <a:rPr sz="2000" spc="-5" dirty="0">
                <a:solidFill>
                  <a:srgbClr val="5D5B4E"/>
                </a:solidFill>
                <a:cs typeface="Calibri"/>
              </a:rPr>
              <a:t>o</a:t>
            </a:r>
            <a:r>
              <a:rPr sz="2000" dirty="0">
                <a:solidFill>
                  <a:srgbClr val="5D5B4E"/>
                </a:solidFill>
                <a:cs typeface="Calibri"/>
              </a:rPr>
              <a:t>f</a:t>
            </a:r>
            <a:r>
              <a:rPr sz="2000" spc="25" dirty="0">
                <a:solidFill>
                  <a:srgbClr val="5D5B4E"/>
                </a:solidFill>
                <a:cs typeface="Calibri"/>
              </a:rPr>
              <a:t> </a:t>
            </a:r>
            <a:r>
              <a:rPr sz="2000" spc="-5" dirty="0">
                <a:solidFill>
                  <a:srgbClr val="5D5B4E"/>
                </a:solidFill>
                <a:cs typeface="Calibri"/>
              </a:rPr>
              <a:t>fie</a:t>
            </a:r>
            <a:r>
              <a:rPr sz="2000" spc="5" dirty="0">
                <a:solidFill>
                  <a:srgbClr val="5D5B4E"/>
                </a:solidFill>
                <a:cs typeface="Calibri"/>
              </a:rPr>
              <a:t>l</a:t>
            </a:r>
            <a:r>
              <a:rPr sz="2000" dirty="0">
                <a:solidFill>
                  <a:srgbClr val="5D5B4E"/>
                </a:solidFill>
                <a:cs typeface="Calibri"/>
              </a:rPr>
              <a:t>d</a:t>
            </a:r>
            <a:r>
              <a:rPr sz="2000" spc="-10" dirty="0">
                <a:solidFill>
                  <a:srgbClr val="5D5B4E"/>
                </a:solidFill>
                <a:cs typeface="Calibri"/>
              </a:rPr>
              <a:t> </a:t>
            </a:r>
            <a:r>
              <a:rPr sz="2000" spc="-20" dirty="0">
                <a:solidFill>
                  <a:srgbClr val="5D5B4E"/>
                </a:solidFill>
                <a:cs typeface="Calibri"/>
              </a:rPr>
              <a:t>t</a:t>
            </a:r>
            <a:r>
              <a:rPr sz="2000" dirty="0">
                <a:solidFill>
                  <a:srgbClr val="5D5B4E"/>
                </a:solidFill>
                <a:cs typeface="Calibri"/>
              </a:rPr>
              <a:t>eache</a:t>
            </a:r>
            <a:r>
              <a:rPr sz="2000" spc="-15" dirty="0">
                <a:solidFill>
                  <a:srgbClr val="5D5B4E"/>
                </a:solidFill>
                <a:cs typeface="Calibri"/>
              </a:rPr>
              <a:t>r</a:t>
            </a:r>
            <a:r>
              <a:rPr sz="2000" dirty="0">
                <a:solidFill>
                  <a:srgbClr val="5D5B4E"/>
                </a:solidFill>
                <a:cs typeface="Calibri"/>
              </a:rPr>
              <a:t>s.</a:t>
            </a:r>
            <a:endParaRPr sz="2000" dirty="0">
              <a:cs typeface="Calibri"/>
            </a:endParaRPr>
          </a:p>
        </p:txBody>
      </p:sp>
    </p:spTree>
    <p:extLst>
      <p:ext uri="{BB962C8B-B14F-4D97-AF65-F5344CB8AC3E}">
        <p14:creationId xmlns:p14="http://schemas.microsoft.com/office/powerpoint/2010/main" val="8569393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418588" y="1737360"/>
            <a:ext cx="7475220" cy="0"/>
          </a:xfrm>
          <a:custGeom>
            <a:avLst/>
            <a:gdLst/>
            <a:ahLst/>
            <a:cxnLst/>
            <a:rect l="l" t="t" r="r" b="b"/>
            <a:pathLst>
              <a:path w="7475220">
                <a:moveTo>
                  <a:pt x="0" y="0"/>
                </a:moveTo>
                <a:lnTo>
                  <a:pt x="7475219" y="0"/>
                </a:lnTo>
              </a:path>
            </a:pathLst>
          </a:custGeom>
          <a:ln w="6096">
            <a:solidFill>
              <a:srgbClr val="B1AFA2"/>
            </a:solidFill>
          </a:ln>
        </p:spPr>
        <p:txBody>
          <a:bodyPr wrap="square" lIns="0" tIns="0" rIns="0" bIns="0" rtlCol="0"/>
          <a:lstStyle/>
          <a:p>
            <a:endParaRPr/>
          </a:p>
        </p:txBody>
      </p:sp>
      <p:sp>
        <p:nvSpPr>
          <p:cNvPr id="3" name="object 3"/>
          <p:cNvSpPr txBox="1">
            <a:spLocks noGrp="1"/>
          </p:cNvSpPr>
          <p:nvPr>
            <p:ph type="title"/>
          </p:nvPr>
        </p:nvSpPr>
        <p:spPr>
          <a:xfrm>
            <a:off x="1126998" y="494328"/>
            <a:ext cx="10058400" cy="1243032"/>
          </a:xfrm>
          <a:prstGeom prst="rect">
            <a:avLst/>
          </a:prstGeom>
        </p:spPr>
        <p:txBody>
          <a:bodyPr vert="horz" wrap="square" lIns="0" tIns="499490" rIns="0" bIns="0" rtlCol="0" anchor="b">
            <a:spAutoFit/>
          </a:bodyPr>
          <a:lstStyle/>
          <a:p>
            <a:pPr marL="678180">
              <a:lnSpc>
                <a:spcPct val="100000"/>
              </a:lnSpc>
            </a:pPr>
            <a:r>
              <a:rPr b="1" spc="-80" dirty="0">
                <a:latin typeface="Euphemia"/>
              </a:rPr>
              <a:t>E</a:t>
            </a:r>
            <a:r>
              <a:rPr b="1" spc="-35" dirty="0">
                <a:latin typeface="Euphemia"/>
              </a:rPr>
              <a:t>S</a:t>
            </a:r>
            <a:r>
              <a:rPr b="1" spc="-60" dirty="0">
                <a:latin typeface="Euphemia"/>
              </a:rPr>
              <a:t>S</a:t>
            </a:r>
            <a:r>
              <a:rPr b="1" spc="-5" dirty="0">
                <a:latin typeface="Euphemia"/>
              </a:rPr>
              <a:t>A</a:t>
            </a:r>
            <a:r>
              <a:rPr b="1" spc="-80" dirty="0">
                <a:latin typeface="Euphemia"/>
              </a:rPr>
              <a:t> </a:t>
            </a:r>
            <a:r>
              <a:rPr b="1" spc="-40" dirty="0">
                <a:latin typeface="Euphemia"/>
              </a:rPr>
              <a:t>Im</a:t>
            </a:r>
            <a:r>
              <a:rPr b="1" spc="-35" dirty="0">
                <a:latin typeface="Euphemia"/>
              </a:rPr>
              <a:t>pl</a:t>
            </a:r>
            <a:r>
              <a:rPr b="1" spc="-45" dirty="0">
                <a:latin typeface="Euphemia"/>
              </a:rPr>
              <a:t>e</a:t>
            </a:r>
            <a:r>
              <a:rPr b="1" spc="-40" dirty="0">
                <a:latin typeface="Euphemia"/>
              </a:rPr>
              <a:t>m</a:t>
            </a:r>
            <a:r>
              <a:rPr b="1" spc="-45" dirty="0">
                <a:latin typeface="Euphemia"/>
              </a:rPr>
              <a:t>e</a:t>
            </a:r>
            <a:r>
              <a:rPr b="1" spc="-85" dirty="0">
                <a:latin typeface="Euphemia"/>
              </a:rPr>
              <a:t>n</a:t>
            </a:r>
            <a:r>
              <a:rPr b="1" spc="-95" dirty="0">
                <a:latin typeface="Euphemia"/>
              </a:rPr>
              <a:t>t</a:t>
            </a:r>
            <a:r>
              <a:rPr b="1" spc="-70" dirty="0">
                <a:latin typeface="Euphemia"/>
              </a:rPr>
              <a:t>a</a:t>
            </a:r>
            <a:r>
              <a:rPr b="1" dirty="0">
                <a:latin typeface="Euphemia"/>
              </a:rPr>
              <a:t>t</a:t>
            </a:r>
            <a:r>
              <a:rPr b="1" spc="-45" dirty="0">
                <a:latin typeface="Euphemia"/>
              </a:rPr>
              <a:t>i</a:t>
            </a:r>
            <a:r>
              <a:rPr b="1" spc="-40" dirty="0">
                <a:latin typeface="Euphemia"/>
              </a:rPr>
              <a:t>o</a:t>
            </a:r>
            <a:r>
              <a:rPr b="1" dirty="0">
                <a:latin typeface="Euphemia"/>
              </a:rPr>
              <a:t>n</a:t>
            </a:r>
            <a:r>
              <a:rPr b="1" spc="-114" dirty="0">
                <a:latin typeface="Euphemia"/>
              </a:rPr>
              <a:t> </a:t>
            </a:r>
            <a:r>
              <a:rPr b="1" spc="-40" dirty="0">
                <a:latin typeface="Euphemia"/>
              </a:rPr>
              <a:t>T</a:t>
            </a:r>
            <a:r>
              <a:rPr b="1" spc="-35" dirty="0">
                <a:latin typeface="Euphemia"/>
              </a:rPr>
              <a:t>i</a:t>
            </a:r>
            <a:r>
              <a:rPr b="1" spc="-40" dirty="0">
                <a:latin typeface="Euphemia"/>
              </a:rPr>
              <a:t>m</a:t>
            </a:r>
            <a:r>
              <a:rPr b="1" spc="-45" dirty="0">
                <a:latin typeface="Euphemia"/>
              </a:rPr>
              <a:t>e</a:t>
            </a:r>
            <a:r>
              <a:rPr b="1" spc="-35" dirty="0">
                <a:latin typeface="Euphemia"/>
              </a:rPr>
              <a:t>lin</a:t>
            </a:r>
            <a:r>
              <a:rPr b="1" spc="-5" dirty="0">
                <a:latin typeface="Euphemia"/>
              </a:rPr>
              <a:t>e</a:t>
            </a:r>
          </a:p>
        </p:txBody>
      </p:sp>
      <p:sp>
        <p:nvSpPr>
          <p:cNvPr id="5" name="object 5"/>
          <p:cNvSpPr txBox="1">
            <a:spLocks noGrp="1"/>
          </p:cNvSpPr>
          <p:nvPr>
            <p:ph type="sldNum" sz="quarter" idx="4294967295"/>
          </p:nvPr>
        </p:nvSpPr>
        <p:spPr>
          <a:xfrm>
            <a:off x="11004288" y="6298794"/>
            <a:ext cx="686267" cy="307777"/>
          </a:xfrm>
          <a:prstGeom prst="rect">
            <a:avLst/>
          </a:prstGeom>
        </p:spPr>
        <p:txBody>
          <a:bodyPr vert="horz" wrap="square" lIns="0" tIns="0" rIns="0" bIns="0" rtlCol="0">
            <a:spAutoFit/>
          </a:bodyPr>
          <a:lstStyle/>
          <a:p>
            <a:pPr marL="75565"/>
            <a:fld id="{81D60167-4931-47E6-BA6A-407CBD079E47}" type="slidenum">
              <a:rPr sz="2000" spc="-5" dirty="0"/>
              <a:pPr marL="75565"/>
              <a:t>18</a:t>
            </a:fld>
            <a:endParaRPr sz="2000" spc="-5" dirty="0"/>
          </a:p>
        </p:txBody>
      </p:sp>
      <p:sp>
        <p:nvSpPr>
          <p:cNvPr id="4" name="object 4"/>
          <p:cNvSpPr txBox="1"/>
          <p:nvPr/>
        </p:nvSpPr>
        <p:spPr>
          <a:xfrm>
            <a:off x="2334260" y="1879910"/>
            <a:ext cx="7361555" cy="3803605"/>
          </a:xfrm>
          <a:prstGeom prst="rect">
            <a:avLst/>
          </a:prstGeom>
        </p:spPr>
        <p:txBody>
          <a:bodyPr vert="horz" wrap="square" lIns="0" tIns="0" rIns="0" bIns="0" rtlCol="0">
            <a:spAutoFit/>
          </a:bodyPr>
          <a:lstStyle/>
          <a:p>
            <a:pPr marL="127000" indent="-114300">
              <a:buClr>
                <a:srgbClr val="396983"/>
              </a:buClr>
              <a:buFont typeface="Arial"/>
              <a:buChar char="•"/>
              <a:tabLst>
                <a:tab pos="127635" algn="l"/>
              </a:tabLst>
            </a:pPr>
            <a:r>
              <a:rPr sz="2400" spc="-5" dirty="0">
                <a:solidFill>
                  <a:srgbClr val="5D5B4E"/>
                </a:solidFill>
                <a:latin typeface="Calibri"/>
                <a:cs typeface="Calibri"/>
              </a:rPr>
              <a:t>Ful</a:t>
            </a:r>
            <a:r>
              <a:rPr sz="2400" dirty="0">
                <a:solidFill>
                  <a:srgbClr val="5D5B4E"/>
                </a:solidFill>
                <a:latin typeface="Calibri"/>
                <a:cs typeface="Calibri"/>
              </a:rPr>
              <a:t>l</a:t>
            </a:r>
            <a:r>
              <a:rPr sz="2400" spc="5" dirty="0">
                <a:solidFill>
                  <a:srgbClr val="5D5B4E"/>
                </a:solidFill>
                <a:latin typeface="Calibri"/>
                <a:cs typeface="Calibri"/>
              </a:rPr>
              <a:t> </a:t>
            </a:r>
            <a:r>
              <a:rPr sz="2400" spc="-5" dirty="0">
                <a:solidFill>
                  <a:srgbClr val="5D5B4E"/>
                </a:solidFill>
                <a:latin typeface="Calibri"/>
                <a:cs typeface="Calibri"/>
              </a:rPr>
              <a:t>implem</a:t>
            </a:r>
            <a:r>
              <a:rPr sz="2400" spc="5" dirty="0">
                <a:solidFill>
                  <a:srgbClr val="5D5B4E"/>
                </a:solidFill>
                <a:latin typeface="Calibri"/>
                <a:cs typeface="Calibri"/>
              </a:rPr>
              <a:t>e</a:t>
            </a:r>
            <a:r>
              <a:rPr sz="2400" spc="-10" dirty="0">
                <a:solidFill>
                  <a:srgbClr val="5D5B4E"/>
                </a:solidFill>
                <a:latin typeface="Calibri"/>
                <a:cs typeface="Calibri"/>
              </a:rPr>
              <a:t>n</a:t>
            </a:r>
            <a:r>
              <a:rPr sz="2400" spc="-30" dirty="0">
                <a:solidFill>
                  <a:srgbClr val="5D5B4E"/>
                </a:solidFill>
                <a:latin typeface="Calibri"/>
                <a:cs typeface="Calibri"/>
              </a:rPr>
              <a:t>t</a:t>
            </a:r>
            <a:r>
              <a:rPr sz="2400" spc="-15" dirty="0">
                <a:solidFill>
                  <a:srgbClr val="5D5B4E"/>
                </a:solidFill>
                <a:latin typeface="Calibri"/>
                <a:cs typeface="Calibri"/>
              </a:rPr>
              <a:t>a</a:t>
            </a:r>
            <a:r>
              <a:rPr sz="2400" dirty="0">
                <a:solidFill>
                  <a:srgbClr val="5D5B4E"/>
                </a:solidFill>
                <a:latin typeface="Calibri"/>
                <a:cs typeface="Calibri"/>
              </a:rPr>
              <a:t>t</a:t>
            </a:r>
            <a:r>
              <a:rPr sz="2400" spc="-10" dirty="0">
                <a:solidFill>
                  <a:srgbClr val="5D5B4E"/>
                </a:solidFill>
                <a:latin typeface="Calibri"/>
                <a:cs typeface="Calibri"/>
              </a:rPr>
              <a:t>i</a:t>
            </a:r>
            <a:r>
              <a:rPr sz="2400" spc="-5" dirty="0">
                <a:solidFill>
                  <a:srgbClr val="5D5B4E"/>
                </a:solidFill>
                <a:latin typeface="Calibri"/>
                <a:cs typeface="Calibri"/>
              </a:rPr>
              <a:t>o</a:t>
            </a:r>
            <a:r>
              <a:rPr sz="2400" dirty="0">
                <a:solidFill>
                  <a:srgbClr val="5D5B4E"/>
                </a:solidFill>
                <a:latin typeface="Calibri"/>
                <a:cs typeface="Calibri"/>
              </a:rPr>
              <a:t>n</a:t>
            </a:r>
            <a:r>
              <a:rPr sz="2400" spc="10" dirty="0">
                <a:solidFill>
                  <a:srgbClr val="5D5B4E"/>
                </a:solidFill>
                <a:latin typeface="Calibri"/>
                <a:cs typeface="Calibri"/>
              </a:rPr>
              <a:t> </a:t>
            </a:r>
            <a:r>
              <a:rPr sz="2400" spc="-5" dirty="0">
                <a:solidFill>
                  <a:srgbClr val="5D5B4E"/>
                </a:solidFill>
                <a:latin typeface="Calibri"/>
                <a:cs typeface="Calibri"/>
              </a:rPr>
              <a:t>o</a:t>
            </a:r>
            <a:r>
              <a:rPr sz="2400" dirty="0">
                <a:solidFill>
                  <a:srgbClr val="5D5B4E"/>
                </a:solidFill>
                <a:latin typeface="Calibri"/>
                <a:cs typeface="Calibri"/>
              </a:rPr>
              <a:t>f </a:t>
            </a:r>
            <a:r>
              <a:rPr sz="2400" spc="-15" dirty="0">
                <a:solidFill>
                  <a:srgbClr val="5D5B4E"/>
                </a:solidFill>
                <a:latin typeface="Calibri"/>
                <a:cs typeface="Calibri"/>
              </a:rPr>
              <a:t>E</a:t>
            </a:r>
            <a:r>
              <a:rPr sz="2400" spc="-5" dirty="0">
                <a:solidFill>
                  <a:srgbClr val="5D5B4E"/>
                </a:solidFill>
                <a:latin typeface="Calibri"/>
                <a:cs typeface="Calibri"/>
              </a:rPr>
              <a:t>S</a:t>
            </a:r>
            <a:r>
              <a:rPr sz="2400" spc="-10" dirty="0">
                <a:solidFill>
                  <a:srgbClr val="5D5B4E"/>
                </a:solidFill>
                <a:latin typeface="Calibri"/>
                <a:cs typeface="Calibri"/>
              </a:rPr>
              <a:t>S</a:t>
            </a:r>
            <a:r>
              <a:rPr sz="2400" spc="-5" dirty="0">
                <a:solidFill>
                  <a:srgbClr val="5D5B4E"/>
                </a:solidFill>
                <a:latin typeface="Calibri"/>
                <a:cs typeface="Calibri"/>
              </a:rPr>
              <a:t>A</a:t>
            </a:r>
            <a:r>
              <a:rPr sz="2400" spc="-10" dirty="0">
                <a:solidFill>
                  <a:srgbClr val="5D5B4E"/>
                </a:solidFill>
                <a:latin typeface="Calibri"/>
                <a:cs typeface="Calibri"/>
              </a:rPr>
              <a:t> </a:t>
            </a:r>
            <a:r>
              <a:rPr sz="2400" spc="-5" dirty="0">
                <a:solidFill>
                  <a:srgbClr val="5D5B4E"/>
                </a:solidFill>
                <a:latin typeface="Calibri"/>
                <a:cs typeface="Calibri"/>
              </a:rPr>
              <a:t>i</a:t>
            </a:r>
            <a:r>
              <a:rPr sz="2400" dirty="0">
                <a:solidFill>
                  <a:srgbClr val="5D5B4E"/>
                </a:solidFill>
                <a:latin typeface="Calibri"/>
                <a:cs typeface="Calibri"/>
              </a:rPr>
              <a:t>s </a:t>
            </a:r>
            <a:r>
              <a:rPr sz="2400" spc="-35" dirty="0">
                <a:solidFill>
                  <a:srgbClr val="5D5B4E"/>
                </a:solidFill>
                <a:latin typeface="Calibri"/>
                <a:cs typeface="Calibri"/>
              </a:rPr>
              <a:t>r</a:t>
            </a:r>
            <a:r>
              <a:rPr sz="2400" dirty="0">
                <a:solidFill>
                  <a:srgbClr val="5D5B4E"/>
                </a:solidFill>
                <a:latin typeface="Calibri"/>
                <a:cs typeface="Calibri"/>
              </a:rPr>
              <a:t>eq</a:t>
            </a:r>
            <a:r>
              <a:rPr sz="2400" spc="-5" dirty="0">
                <a:solidFill>
                  <a:srgbClr val="5D5B4E"/>
                </a:solidFill>
                <a:latin typeface="Calibri"/>
                <a:cs typeface="Calibri"/>
              </a:rPr>
              <a:t>ui</a:t>
            </a:r>
            <a:r>
              <a:rPr sz="2400" spc="-30" dirty="0">
                <a:solidFill>
                  <a:srgbClr val="5D5B4E"/>
                </a:solidFill>
                <a:latin typeface="Calibri"/>
                <a:cs typeface="Calibri"/>
              </a:rPr>
              <a:t>r</a:t>
            </a:r>
            <a:r>
              <a:rPr sz="2400" dirty="0">
                <a:solidFill>
                  <a:srgbClr val="5D5B4E"/>
                </a:solidFill>
                <a:latin typeface="Calibri"/>
                <a:cs typeface="Calibri"/>
              </a:rPr>
              <a:t>ed</a:t>
            </a:r>
            <a:r>
              <a:rPr sz="2400" spc="25" dirty="0">
                <a:solidFill>
                  <a:srgbClr val="5D5B4E"/>
                </a:solidFill>
                <a:latin typeface="Calibri"/>
                <a:cs typeface="Calibri"/>
              </a:rPr>
              <a:t> </a:t>
            </a:r>
            <a:r>
              <a:rPr sz="2400" spc="-5" dirty="0">
                <a:solidFill>
                  <a:srgbClr val="5D5B4E"/>
                </a:solidFill>
                <a:latin typeface="Calibri"/>
                <a:cs typeface="Calibri"/>
              </a:rPr>
              <a:t>b</a:t>
            </a:r>
            <a:r>
              <a:rPr sz="2400" spc="5" dirty="0">
                <a:solidFill>
                  <a:srgbClr val="5D5B4E"/>
                </a:solidFill>
                <a:latin typeface="Calibri"/>
                <a:cs typeface="Calibri"/>
              </a:rPr>
              <a:t>e</a:t>
            </a:r>
            <a:r>
              <a:rPr sz="2400" dirty="0">
                <a:solidFill>
                  <a:srgbClr val="5D5B4E"/>
                </a:solidFill>
                <a:latin typeface="Calibri"/>
                <a:cs typeface="Calibri"/>
              </a:rPr>
              <a:t>ginning</a:t>
            </a:r>
            <a:r>
              <a:rPr sz="2400" spc="10" dirty="0">
                <a:solidFill>
                  <a:srgbClr val="5D5B4E"/>
                </a:solidFill>
                <a:latin typeface="Calibri"/>
                <a:cs typeface="Calibri"/>
              </a:rPr>
              <a:t> </a:t>
            </a:r>
            <a:r>
              <a:rPr sz="2400" spc="-5" dirty="0">
                <a:solidFill>
                  <a:srgbClr val="5D5B4E"/>
                </a:solidFill>
                <a:latin typeface="Calibri"/>
                <a:cs typeface="Calibri"/>
              </a:rPr>
              <a:t>i</a:t>
            </a:r>
            <a:r>
              <a:rPr sz="2400" dirty="0">
                <a:solidFill>
                  <a:srgbClr val="5D5B4E"/>
                </a:solidFill>
                <a:latin typeface="Calibri"/>
                <a:cs typeface="Calibri"/>
              </a:rPr>
              <a:t>n</a:t>
            </a:r>
            <a:r>
              <a:rPr sz="2400" spc="10" dirty="0">
                <a:solidFill>
                  <a:srgbClr val="5D5B4E"/>
                </a:solidFill>
                <a:latin typeface="Calibri"/>
                <a:cs typeface="Calibri"/>
              </a:rPr>
              <a:t> </a:t>
            </a:r>
            <a:r>
              <a:rPr sz="2400" dirty="0">
                <a:solidFill>
                  <a:srgbClr val="5D5B4E"/>
                </a:solidFill>
                <a:latin typeface="Calibri"/>
                <a:cs typeface="Calibri"/>
              </a:rPr>
              <a:t>the</a:t>
            </a:r>
            <a:r>
              <a:rPr sz="2400" spc="35" dirty="0">
                <a:solidFill>
                  <a:srgbClr val="5D5B4E"/>
                </a:solidFill>
                <a:latin typeface="Calibri"/>
                <a:cs typeface="Calibri"/>
              </a:rPr>
              <a:t> </a:t>
            </a:r>
            <a:r>
              <a:rPr sz="2400" dirty="0">
                <a:solidFill>
                  <a:srgbClr val="5D5B4E"/>
                </a:solidFill>
                <a:latin typeface="Calibri"/>
                <a:cs typeface="Calibri"/>
              </a:rPr>
              <a:t>2017─18</a:t>
            </a:r>
            <a:r>
              <a:rPr sz="2400" spc="-15" dirty="0">
                <a:solidFill>
                  <a:srgbClr val="5D5B4E"/>
                </a:solidFill>
                <a:latin typeface="Calibri"/>
                <a:cs typeface="Calibri"/>
              </a:rPr>
              <a:t> </a:t>
            </a:r>
            <a:r>
              <a:rPr sz="2400" spc="-5" dirty="0">
                <a:solidFill>
                  <a:srgbClr val="5D5B4E"/>
                </a:solidFill>
                <a:latin typeface="Calibri"/>
                <a:cs typeface="Calibri"/>
              </a:rPr>
              <a:t>schoo</a:t>
            </a:r>
            <a:r>
              <a:rPr sz="2400" dirty="0">
                <a:solidFill>
                  <a:srgbClr val="5D5B4E"/>
                </a:solidFill>
                <a:latin typeface="Calibri"/>
                <a:cs typeface="Calibri"/>
              </a:rPr>
              <a:t>l</a:t>
            </a:r>
            <a:r>
              <a:rPr sz="2400" spc="5" dirty="0">
                <a:solidFill>
                  <a:srgbClr val="5D5B4E"/>
                </a:solidFill>
                <a:latin typeface="Calibri"/>
                <a:cs typeface="Calibri"/>
              </a:rPr>
              <a:t> </a:t>
            </a:r>
            <a:r>
              <a:rPr sz="2400" spc="-30" dirty="0">
                <a:solidFill>
                  <a:srgbClr val="5D5B4E"/>
                </a:solidFill>
                <a:latin typeface="Calibri"/>
                <a:cs typeface="Calibri"/>
              </a:rPr>
              <a:t>y</a:t>
            </a:r>
            <a:r>
              <a:rPr sz="2400" spc="-5" dirty="0">
                <a:solidFill>
                  <a:srgbClr val="5D5B4E"/>
                </a:solidFill>
                <a:latin typeface="Calibri"/>
                <a:cs typeface="Calibri"/>
              </a:rPr>
              <a:t>ea</a:t>
            </a:r>
            <a:r>
              <a:rPr sz="2400" spc="-185" dirty="0">
                <a:solidFill>
                  <a:srgbClr val="5D5B4E"/>
                </a:solidFill>
                <a:latin typeface="Calibri"/>
                <a:cs typeface="Calibri"/>
              </a:rPr>
              <a:t>r</a:t>
            </a:r>
            <a:r>
              <a:rPr sz="2400" dirty="0">
                <a:solidFill>
                  <a:srgbClr val="5D5B4E"/>
                </a:solidFill>
                <a:latin typeface="Calibri"/>
                <a:cs typeface="Calibri"/>
              </a:rPr>
              <a:t>.</a:t>
            </a:r>
            <a:endParaRPr sz="2400" dirty="0">
              <a:latin typeface="Calibri"/>
              <a:cs typeface="Calibri"/>
            </a:endParaRPr>
          </a:p>
          <a:p>
            <a:pPr marL="127000" indent="-114300">
              <a:spcBef>
                <a:spcPts val="885"/>
              </a:spcBef>
              <a:buClr>
                <a:srgbClr val="396983"/>
              </a:buClr>
              <a:buFont typeface="Arial"/>
              <a:buChar char="•"/>
              <a:tabLst>
                <a:tab pos="127635" algn="l"/>
              </a:tabLst>
            </a:pPr>
            <a:r>
              <a:rPr sz="2400" spc="-5" dirty="0">
                <a:solidFill>
                  <a:srgbClr val="5D5B4E"/>
                </a:solidFill>
                <a:latin typeface="Calibri"/>
                <a:cs typeface="Calibri"/>
              </a:rPr>
              <a:t>Depar</a:t>
            </a:r>
            <a:r>
              <a:rPr sz="2400" spc="-10" dirty="0">
                <a:solidFill>
                  <a:srgbClr val="5D5B4E"/>
                </a:solidFill>
                <a:latin typeface="Calibri"/>
                <a:cs typeface="Calibri"/>
              </a:rPr>
              <a:t>t</a:t>
            </a:r>
            <a:r>
              <a:rPr sz="2400" dirty="0">
                <a:solidFill>
                  <a:srgbClr val="5D5B4E"/>
                </a:solidFill>
                <a:latin typeface="Calibri"/>
                <a:cs typeface="Calibri"/>
              </a:rPr>
              <a:t>me</a:t>
            </a:r>
            <a:r>
              <a:rPr sz="2400" spc="-10" dirty="0">
                <a:solidFill>
                  <a:srgbClr val="5D5B4E"/>
                </a:solidFill>
                <a:latin typeface="Calibri"/>
                <a:cs typeface="Calibri"/>
              </a:rPr>
              <a:t>n</a:t>
            </a:r>
            <a:r>
              <a:rPr sz="2400" dirty="0">
                <a:solidFill>
                  <a:srgbClr val="5D5B4E"/>
                </a:solidFill>
                <a:latin typeface="Calibri"/>
                <a:cs typeface="Calibri"/>
              </a:rPr>
              <a:t>t</a:t>
            </a:r>
            <a:r>
              <a:rPr sz="2400" spc="5" dirty="0">
                <a:solidFill>
                  <a:srgbClr val="5D5B4E"/>
                </a:solidFill>
                <a:latin typeface="Calibri"/>
                <a:cs typeface="Calibri"/>
              </a:rPr>
              <a:t> </a:t>
            </a:r>
            <a:r>
              <a:rPr sz="2400" spc="-5" dirty="0">
                <a:solidFill>
                  <a:srgbClr val="5D5B4E"/>
                </a:solidFill>
                <a:latin typeface="Calibri"/>
                <a:cs typeface="Calibri"/>
              </a:rPr>
              <a:t>o</a:t>
            </a:r>
            <a:r>
              <a:rPr sz="2400" dirty="0">
                <a:solidFill>
                  <a:srgbClr val="5D5B4E"/>
                </a:solidFill>
                <a:latin typeface="Calibri"/>
                <a:cs typeface="Calibri"/>
              </a:rPr>
              <a:t>f </a:t>
            </a:r>
            <a:r>
              <a:rPr sz="2400" spc="-30" dirty="0">
                <a:solidFill>
                  <a:srgbClr val="5D5B4E"/>
                </a:solidFill>
                <a:latin typeface="Calibri"/>
                <a:cs typeface="Calibri"/>
              </a:rPr>
              <a:t>E</a:t>
            </a:r>
            <a:r>
              <a:rPr sz="2400" spc="-5" dirty="0">
                <a:solidFill>
                  <a:srgbClr val="5D5B4E"/>
                </a:solidFill>
                <a:latin typeface="Calibri"/>
                <a:cs typeface="Calibri"/>
              </a:rPr>
              <a:t>du</a:t>
            </a:r>
            <a:r>
              <a:rPr sz="2400" spc="-15" dirty="0">
                <a:solidFill>
                  <a:srgbClr val="5D5B4E"/>
                </a:solidFill>
                <a:latin typeface="Calibri"/>
                <a:cs typeface="Calibri"/>
              </a:rPr>
              <a:t>ca</a:t>
            </a:r>
            <a:r>
              <a:rPr sz="2400" dirty="0">
                <a:solidFill>
                  <a:srgbClr val="5D5B4E"/>
                </a:solidFill>
                <a:latin typeface="Calibri"/>
                <a:cs typeface="Calibri"/>
              </a:rPr>
              <a:t>t</a:t>
            </a:r>
            <a:r>
              <a:rPr sz="2400" spc="-10" dirty="0">
                <a:solidFill>
                  <a:srgbClr val="5D5B4E"/>
                </a:solidFill>
                <a:latin typeface="Calibri"/>
                <a:cs typeface="Calibri"/>
              </a:rPr>
              <a:t>i</a:t>
            </a:r>
            <a:r>
              <a:rPr sz="2400" spc="-5" dirty="0">
                <a:solidFill>
                  <a:srgbClr val="5D5B4E"/>
                </a:solidFill>
                <a:latin typeface="Calibri"/>
                <a:cs typeface="Calibri"/>
              </a:rPr>
              <a:t>o</a:t>
            </a:r>
            <a:r>
              <a:rPr sz="2400" dirty="0">
                <a:solidFill>
                  <a:srgbClr val="5D5B4E"/>
                </a:solidFill>
                <a:latin typeface="Calibri"/>
                <a:cs typeface="Calibri"/>
              </a:rPr>
              <a:t>n</a:t>
            </a:r>
            <a:r>
              <a:rPr sz="2400" spc="10" dirty="0">
                <a:solidFill>
                  <a:srgbClr val="5D5B4E"/>
                </a:solidFill>
                <a:latin typeface="Calibri"/>
                <a:cs typeface="Calibri"/>
              </a:rPr>
              <a:t> </a:t>
            </a:r>
            <a:r>
              <a:rPr sz="2400" spc="-10" dirty="0">
                <a:solidFill>
                  <a:srgbClr val="5D5B4E"/>
                </a:solidFill>
                <a:latin typeface="Calibri"/>
                <a:cs typeface="Calibri"/>
              </a:rPr>
              <a:t>i</a:t>
            </a:r>
            <a:r>
              <a:rPr sz="2400" dirty="0">
                <a:solidFill>
                  <a:srgbClr val="5D5B4E"/>
                </a:solidFill>
                <a:latin typeface="Calibri"/>
                <a:cs typeface="Calibri"/>
              </a:rPr>
              <a:t>s </a:t>
            </a:r>
            <a:r>
              <a:rPr sz="2400" spc="-15" dirty="0">
                <a:solidFill>
                  <a:srgbClr val="5D5B4E"/>
                </a:solidFill>
                <a:latin typeface="Calibri"/>
                <a:cs typeface="Calibri"/>
              </a:rPr>
              <a:t>w</a:t>
            </a:r>
            <a:r>
              <a:rPr sz="2400" spc="-5" dirty="0">
                <a:solidFill>
                  <a:srgbClr val="5D5B4E"/>
                </a:solidFill>
                <a:latin typeface="Calibri"/>
                <a:cs typeface="Calibri"/>
              </a:rPr>
              <a:t>o</a:t>
            </a:r>
            <a:r>
              <a:rPr sz="2400" spc="-10" dirty="0">
                <a:solidFill>
                  <a:srgbClr val="5D5B4E"/>
                </a:solidFill>
                <a:latin typeface="Calibri"/>
                <a:cs typeface="Calibri"/>
              </a:rPr>
              <a:t>r</a:t>
            </a:r>
            <a:r>
              <a:rPr sz="2400" dirty="0">
                <a:solidFill>
                  <a:srgbClr val="5D5B4E"/>
                </a:solidFill>
                <a:latin typeface="Calibri"/>
                <a:cs typeface="Calibri"/>
              </a:rPr>
              <a:t>k</a:t>
            </a:r>
            <a:r>
              <a:rPr sz="2400" spc="-10" dirty="0">
                <a:solidFill>
                  <a:srgbClr val="5D5B4E"/>
                </a:solidFill>
                <a:latin typeface="Calibri"/>
                <a:cs typeface="Calibri"/>
              </a:rPr>
              <a:t>i</a:t>
            </a:r>
            <a:r>
              <a:rPr sz="2400" spc="-5" dirty="0">
                <a:solidFill>
                  <a:srgbClr val="5D5B4E"/>
                </a:solidFill>
                <a:latin typeface="Calibri"/>
                <a:cs typeface="Calibri"/>
              </a:rPr>
              <a:t>n</a:t>
            </a:r>
            <a:r>
              <a:rPr sz="2400" dirty="0">
                <a:solidFill>
                  <a:srgbClr val="5D5B4E"/>
                </a:solidFill>
                <a:latin typeface="Calibri"/>
                <a:cs typeface="Calibri"/>
              </a:rPr>
              <a:t>g</a:t>
            </a:r>
            <a:r>
              <a:rPr sz="2400" spc="15" dirty="0">
                <a:solidFill>
                  <a:srgbClr val="5D5B4E"/>
                </a:solidFill>
                <a:latin typeface="Calibri"/>
                <a:cs typeface="Calibri"/>
              </a:rPr>
              <a:t> </a:t>
            </a:r>
            <a:r>
              <a:rPr sz="2400" spc="-5" dirty="0">
                <a:solidFill>
                  <a:srgbClr val="5D5B4E"/>
                </a:solidFill>
                <a:latin typeface="Calibri"/>
                <a:cs typeface="Calibri"/>
              </a:rPr>
              <a:t>o</a:t>
            </a:r>
            <a:r>
              <a:rPr sz="2400" dirty="0">
                <a:solidFill>
                  <a:srgbClr val="5D5B4E"/>
                </a:solidFill>
                <a:latin typeface="Calibri"/>
                <a:cs typeface="Calibri"/>
              </a:rPr>
              <a:t>n</a:t>
            </a:r>
            <a:r>
              <a:rPr sz="2400" spc="10" dirty="0">
                <a:solidFill>
                  <a:srgbClr val="5D5B4E"/>
                </a:solidFill>
                <a:latin typeface="Calibri"/>
                <a:cs typeface="Calibri"/>
              </a:rPr>
              <a:t> </a:t>
            </a:r>
            <a:r>
              <a:rPr sz="2400" spc="-20" dirty="0">
                <a:solidFill>
                  <a:srgbClr val="5D5B4E"/>
                </a:solidFill>
                <a:latin typeface="Calibri"/>
                <a:cs typeface="Calibri"/>
              </a:rPr>
              <a:t>E</a:t>
            </a:r>
            <a:r>
              <a:rPr sz="2400" spc="-5" dirty="0">
                <a:solidFill>
                  <a:srgbClr val="5D5B4E"/>
                </a:solidFill>
                <a:latin typeface="Calibri"/>
                <a:cs typeface="Calibri"/>
              </a:rPr>
              <a:t>S</a:t>
            </a:r>
            <a:r>
              <a:rPr sz="2400" spc="-15" dirty="0">
                <a:solidFill>
                  <a:srgbClr val="5D5B4E"/>
                </a:solidFill>
                <a:latin typeface="Calibri"/>
                <a:cs typeface="Calibri"/>
              </a:rPr>
              <a:t>S</a:t>
            </a:r>
            <a:r>
              <a:rPr sz="2400" dirty="0">
                <a:solidFill>
                  <a:srgbClr val="5D5B4E"/>
                </a:solidFill>
                <a:latin typeface="Calibri"/>
                <a:cs typeface="Calibri"/>
              </a:rPr>
              <a:t>A</a:t>
            </a:r>
            <a:r>
              <a:rPr sz="2400" spc="-25" dirty="0">
                <a:solidFill>
                  <a:srgbClr val="5D5B4E"/>
                </a:solidFill>
                <a:latin typeface="Calibri"/>
                <a:cs typeface="Calibri"/>
              </a:rPr>
              <a:t> </a:t>
            </a:r>
            <a:r>
              <a:rPr sz="2400" dirty="0">
                <a:solidFill>
                  <a:srgbClr val="5D5B4E"/>
                </a:solidFill>
                <a:latin typeface="Calibri"/>
                <a:cs typeface="Calibri"/>
              </a:rPr>
              <a:t>guidance.</a:t>
            </a:r>
            <a:endParaRPr sz="2400" dirty="0">
              <a:latin typeface="Calibri"/>
              <a:cs typeface="Calibri"/>
            </a:endParaRPr>
          </a:p>
          <a:p>
            <a:pPr marL="346710" lvl="1" indent="-114300">
              <a:spcBef>
                <a:spcPts val="210"/>
              </a:spcBef>
              <a:buClr>
                <a:srgbClr val="396983"/>
              </a:buClr>
              <a:buFont typeface="Arial"/>
              <a:buChar char="•"/>
              <a:tabLst>
                <a:tab pos="347345" algn="l"/>
              </a:tabLst>
            </a:pPr>
            <a:r>
              <a:rPr sz="2400" spc="-150" dirty="0">
                <a:solidFill>
                  <a:srgbClr val="5D5B4E"/>
                </a:solidFill>
                <a:latin typeface="Calibri"/>
                <a:cs typeface="Calibri"/>
              </a:rPr>
              <a:t>T</a:t>
            </a:r>
            <a:r>
              <a:rPr sz="2400" dirty="0">
                <a:solidFill>
                  <a:srgbClr val="5D5B4E"/>
                </a:solidFill>
                <a:latin typeface="Calibri"/>
                <a:cs typeface="Calibri"/>
              </a:rPr>
              <a:t>o </a:t>
            </a:r>
            <a:r>
              <a:rPr sz="2400" spc="5" dirty="0">
                <a:solidFill>
                  <a:srgbClr val="5D5B4E"/>
                </a:solidFill>
                <a:latin typeface="Calibri"/>
                <a:cs typeface="Calibri"/>
              </a:rPr>
              <a:t>d</a:t>
            </a:r>
            <a:r>
              <a:rPr sz="2400" spc="-15" dirty="0">
                <a:solidFill>
                  <a:srgbClr val="5D5B4E"/>
                </a:solidFill>
                <a:latin typeface="Calibri"/>
                <a:cs typeface="Calibri"/>
              </a:rPr>
              <a:t>at</a:t>
            </a:r>
            <a:r>
              <a:rPr sz="2400" dirty="0">
                <a:solidFill>
                  <a:srgbClr val="5D5B4E"/>
                </a:solidFill>
                <a:latin typeface="Calibri"/>
                <a:cs typeface="Calibri"/>
              </a:rPr>
              <a:t>e,</a:t>
            </a:r>
            <a:r>
              <a:rPr sz="2400" spc="-30" dirty="0">
                <a:solidFill>
                  <a:srgbClr val="5D5B4E"/>
                </a:solidFill>
                <a:latin typeface="Calibri"/>
                <a:cs typeface="Calibri"/>
              </a:rPr>
              <a:t> </a:t>
            </a:r>
            <a:r>
              <a:rPr sz="2400" dirty="0">
                <a:solidFill>
                  <a:srgbClr val="5D5B4E"/>
                </a:solidFill>
                <a:latin typeface="Calibri"/>
                <a:cs typeface="Calibri"/>
              </a:rPr>
              <a:t>no</a:t>
            </a:r>
            <a:r>
              <a:rPr sz="2400" spc="-10" dirty="0">
                <a:solidFill>
                  <a:srgbClr val="5D5B4E"/>
                </a:solidFill>
                <a:latin typeface="Calibri"/>
                <a:cs typeface="Calibri"/>
              </a:rPr>
              <a:t> </a:t>
            </a:r>
            <a:r>
              <a:rPr sz="2400" dirty="0">
                <a:solidFill>
                  <a:srgbClr val="5D5B4E"/>
                </a:solidFill>
                <a:latin typeface="Calibri"/>
                <a:cs typeface="Calibri"/>
              </a:rPr>
              <a:t>pu</a:t>
            </a:r>
            <a:r>
              <a:rPr sz="2400" spc="-10" dirty="0">
                <a:solidFill>
                  <a:srgbClr val="5D5B4E"/>
                </a:solidFill>
                <a:latin typeface="Calibri"/>
                <a:cs typeface="Calibri"/>
              </a:rPr>
              <a:t>bl</a:t>
            </a:r>
            <a:r>
              <a:rPr sz="2400" dirty="0">
                <a:solidFill>
                  <a:srgbClr val="5D5B4E"/>
                </a:solidFill>
                <a:latin typeface="Calibri"/>
                <a:cs typeface="Calibri"/>
              </a:rPr>
              <a:t>i</a:t>
            </a:r>
            <a:r>
              <a:rPr sz="2400" spc="-15" dirty="0">
                <a:solidFill>
                  <a:srgbClr val="5D5B4E"/>
                </a:solidFill>
                <a:latin typeface="Calibri"/>
                <a:cs typeface="Calibri"/>
              </a:rPr>
              <a:t>c</a:t>
            </a:r>
            <a:r>
              <a:rPr sz="2400" spc="-25" dirty="0">
                <a:solidFill>
                  <a:srgbClr val="5D5B4E"/>
                </a:solidFill>
                <a:latin typeface="Calibri"/>
                <a:cs typeface="Calibri"/>
              </a:rPr>
              <a:t>a</a:t>
            </a:r>
            <a:r>
              <a:rPr sz="2400" dirty="0">
                <a:solidFill>
                  <a:srgbClr val="5D5B4E"/>
                </a:solidFill>
                <a:latin typeface="Calibri"/>
                <a:cs typeface="Calibri"/>
              </a:rPr>
              <a:t>t</a:t>
            </a:r>
            <a:r>
              <a:rPr sz="2400" spc="-15" dirty="0">
                <a:solidFill>
                  <a:srgbClr val="5D5B4E"/>
                </a:solidFill>
                <a:latin typeface="Calibri"/>
                <a:cs typeface="Calibri"/>
              </a:rPr>
              <a:t>i</a:t>
            </a:r>
            <a:r>
              <a:rPr sz="2400" spc="-5" dirty="0">
                <a:solidFill>
                  <a:srgbClr val="5D5B4E"/>
                </a:solidFill>
                <a:latin typeface="Calibri"/>
                <a:cs typeface="Calibri"/>
              </a:rPr>
              <a:t>o</a:t>
            </a:r>
            <a:r>
              <a:rPr sz="2400" dirty="0">
                <a:solidFill>
                  <a:srgbClr val="5D5B4E"/>
                </a:solidFill>
                <a:latin typeface="Calibri"/>
                <a:cs typeface="Calibri"/>
              </a:rPr>
              <a:t>n</a:t>
            </a:r>
            <a:r>
              <a:rPr sz="2400" spc="-40" dirty="0">
                <a:solidFill>
                  <a:srgbClr val="5D5B4E"/>
                </a:solidFill>
                <a:latin typeface="Calibri"/>
                <a:cs typeface="Calibri"/>
              </a:rPr>
              <a:t> </a:t>
            </a:r>
            <a:r>
              <a:rPr sz="2400" dirty="0">
                <a:solidFill>
                  <a:srgbClr val="5D5B4E"/>
                </a:solidFill>
                <a:latin typeface="Calibri"/>
                <a:cs typeface="Calibri"/>
              </a:rPr>
              <a:t>timel</a:t>
            </a:r>
            <a:r>
              <a:rPr sz="2400" spc="5" dirty="0">
                <a:solidFill>
                  <a:srgbClr val="5D5B4E"/>
                </a:solidFill>
                <a:latin typeface="Calibri"/>
                <a:cs typeface="Calibri"/>
              </a:rPr>
              <a:t>i</a:t>
            </a:r>
            <a:r>
              <a:rPr sz="2400" spc="-10" dirty="0">
                <a:solidFill>
                  <a:srgbClr val="5D5B4E"/>
                </a:solidFill>
                <a:latin typeface="Calibri"/>
                <a:cs typeface="Calibri"/>
              </a:rPr>
              <a:t>n</a:t>
            </a:r>
            <a:r>
              <a:rPr sz="2400" dirty="0">
                <a:solidFill>
                  <a:srgbClr val="5D5B4E"/>
                </a:solidFill>
                <a:latin typeface="Calibri"/>
                <a:cs typeface="Calibri"/>
              </a:rPr>
              <a:t>e</a:t>
            </a:r>
            <a:r>
              <a:rPr sz="2400" spc="-35" dirty="0">
                <a:solidFill>
                  <a:srgbClr val="5D5B4E"/>
                </a:solidFill>
                <a:latin typeface="Calibri"/>
                <a:cs typeface="Calibri"/>
              </a:rPr>
              <a:t> </a:t>
            </a:r>
            <a:r>
              <a:rPr sz="2400" dirty="0">
                <a:solidFill>
                  <a:srgbClr val="5D5B4E"/>
                </a:solidFill>
                <a:latin typeface="Calibri"/>
                <a:cs typeface="Calibri"/>
              </a:rPr>
              <a:t>has</a:t>
            </a:r>
            <a:r>
              <a:rPr sz="2400" spc="-15" dirty="0">
                <a:solidFill>
                  <a:srgbClr val="5D5B4E"/>
                </a:solidFill>
                <a:latin typeface="Calibri"/>
                <a:cs typeface="Calibri"/>
              </a:rPr>
              <a:t> </a:t>
            </a:r>
            <a:r>
              <a:rPr sz="2400" dirty="0">
                <a:solidFill>
                  <a:srgbClr val="5D5B4E"/>
                </a:solidFill>
                <a:latin typeface="Calibri"/>
                <a:cs typeface="Calibri"/>
              </a:rPr>
              <a:t>be</a:t>
            </a:r>
            <a:r>
              <a:rPr sz="2400" spc="5" dirty="0">
                <a:solidFill>
                  <a:srgbClr val="5D5B4E"/>
                </a:solidFill>
                <a:latin typeface="Calibri"/>
                <a:cs typeface="Calibri"/>
              </a:rPr>
              <a:t>e</a:t>
            </a:r>
            <a:r>
              <a:rPr sz="2400" dirty="0">
                <a:solidFill>
                  <a:srgbClr val="5D5B4E"/>
                </a:solidFill>
                <a:latin typeface="Calibri"/>
                <a:cs typeface="Calibri"/>
              </a:rPr>
              <a:t>n</a:t>
            </a:r>
            <a:r>
              <a:rPr sz="2400" spc="-20" dirty="0">
                <a:solidFill>
                  <a:srgbClr val="5D5B4E"/>
                </a:solidFill>
                <a:latin typeface="Calibri"/>
                <a:cs typeface="Calibri"/>
              </a:rPr>
              <a:t> </a:t>
            </a:r>
            <a:r>
              <a:rPr sz="2400" dirty="0">
                <a:solidFill>
                  <a:srgbClr val="5D5B4E"/>
                </a:solidFill>
                <a:latin typeface="Calibri"/>
                <a:cs typeface="Calibri"/>
              </a:rPr>
              <a:t>p</a:t>
            </a:r>
            <a:r>
              <a:rPr sz="2400" spc="-30" dirty="0">
                <a:solidFill>
                  <a:srgbClr val="5D5B4E"/>
                </a:solidFill>
                <a:latin typeface="Calibri"/>
                <a:cs typeface="Calibri"/>
              </a:rPr>
              <a:t>r</a:t>
            </a:r>
            <a:r>
              <a:rPr sz="2400" spc="-10" dirty="0">
                <a:solidFill>
                  <a:srgbClr val="5D5B4E"/>
                </a:solidFill>
                <a:latin typeface="Calibri"/>
                <a:cs typeface="Calibri"/>
              </a:rPr>
              <a:t>o</a:t>
            </a:r>
            <a:r>
              <a:rPr sz="2400" dirty="0">
                <a:solidFill>
                  <a:srgbClr val="5D5B4E"/>
                </a:solidFill>
                <a:latin typeface="Calibri"/>
                <a:cs typeface="Calibri"/>
              </a:rPr>
              <a:t>vide</a:t>
            </a:r>
            <a:r>
              <a:rPr sz="2400" spc="5" dirty="0">
                <a:solidFill>
                  <a:srgbClr val="5D5B4E"/>
                </a:solidFill>
                <a:latin typeface="Calibri"/>
                <a:cs typeface="Calibri"/>
              </a:rPr>
              <a:t>d</a:t>
            </a:r>
            <a:r>
              <a:rPr sz="2400" dirty="0">
                <a:solidFill>
                  <a:srgbClr val="5D5B4E"/>
                </a:solidFill>
                <a:latin typeface="Calibri"/>
                <a:cs typeface="Calibri"/>
              </a:rPr>
              <a:t>.</a:t>
            </a:r>
            <a:endParaRPr sz="2400" dirty="0">
              <a:latin typeface="Calibri"/>
              <a:cs typeface="Calibri"/>
            </a:endParaRPr>
          </a:p>
          <a:p>
            <a:pPr marL="127000" indent="-114300">
              <a:spcBef>
                <a:spcPts val="975"/>
              </a:spcBef>
              <a:buClr>
                <a:srgbClr val="396983"/>
              </a:buClr>
              <a:buFont typeface="Arial"/>
              <a:buChar char="•"/>
              <a:tabLst>
                <a:tab pos="127635" algn="l"/>
              </a:tabLst>
            </a:pPr>
            <a:r>
              <a:rPr sz="2400" spc="-5" dirty="0">
                <a:solidFill>
                  <a:srgbClr val="5D5B4E"/>
                </a:solidFill>
                <a:latin typeface="Calibri"/>
                <a:cs typeface="Calibri"/>
              </a:rPr>
              <a:t>Nego</a:t>
            </a:r>
            <a:r>
              <a:rPr sz="2400" spc="-15" dirty="0">
                <a:solidFill>
                  <a:srgbClr val="5D5B4E"/>
                </a:solidFill>
                <a:latin typeface="Calibri"/>
                <a:cs typeface="Calibri"/>
              </a:rPr>
              <a:t>t</a:t>
            </a:r>
            <a:r>
              <a:rPr sz="2400" spc="-5" dirty="0">
                <a:solidFill>
                  <a:srgbClr val="5D5B4E"/>
                </a:solidFill>
                <a:latin typeface="Calibri"/>
                <a:cs typeface="Calibri"/>
              </a:rPr>
              <a:t>i</a:t>
            </a:r>
            <a:r>
              <a:rPr sz="2400" spc="-15" dirty="0">
                <a:solidFill>
                  <a:srgbClr val="5D5B4E"/>
                </a:solidFill>
                <a:latin typeface="Calibri"/>
                <a:cs typeface="Calibri"/>
              </a:rPr>
              <a:t>a</a:t>
            </a:r>
            <a:r>
              <a:rPr sz="2400" spc="-30" dirty="0">
                <a:solidFill>
                  <a:srgbClr val="5D5B4E"/>
                </a:solidFill>
                <a:latin typeface="Calibri"/>
                <a:cs typeface="Calibri"/>
              </a:rPr>
              <a:t>t</a:t>
            </a:r>
            <a:r>
              <a:rPr sz="2400" spc="-5" dirty="0">
                <a:solidFill>
                  <a:srgbClr val="5D5B4E"/>
                </a:solidFill>
                <a:latin typeface="Calibri"/>
                <a:cs typeface="Calibri"/>
              </a:rPr>
              <a:t>ed</a:t>
            </a:r>
            <a:r>
              <a:rPr sz="2400" spc="15" dirty="0">
                <a:solidFill>
                  <a:srgbClr val="5D5B4E"/>
                </a:solidFill>
                <a:latin typeface="Calibri"/>
                <a:cs typeface="Calibri"/>
              </a:rPr>
              <a:t> </a:t>
            </a:r>
            <a:r>
              <a:rPr sz="2400" dirty="0">
                <a:solidFill>
                  <a:srgbClr val="5D5B4E"/>
                </a:solidFill>
                <a:latin typeface="Calibri"/>
                <a:cs typeface="Calibri"/>
              </a:rPr>
              <a:t>Ru</a:t>
            </a:r>
            <a:r>
              <a:rPr sz="2400" spc="-10" dirty="0">
                <a:solidFill>
                  <a:srgbClr val="5D5B4E"/>
                </a:solidFill>
                <a:latin typeface="Calibri"/>
                <a:cs typeface="Calibri"/>
              </a:rPr>
              <a:t>l</a:t>
            </a:r>
            <a:r>
              <a:rPr sz="2400" spc="-5" dirty="0">
                <a:solidFill>
                  <a:srgbClr val="5D5B4E"/>
                </a:solidFill>
                <a:latin typeface="Calibri"/>
                <a:cs typeface="Calibri"/>
              </a:rPr>
              <a:t>em</a:t>
            </a:r>
            <a:r>
              <a:rPr sz="2400" dirty="0">
                <a:solidFill>
                  <a:srgbClr val="5D5B4E"/>
                </a:solidFill>
                <a:latin typeface="Calibri"/>
                <a:cs typeface="Calibri"/>
              </a:rPr>
              <a:t>ak</a:t>
            </a:r>
            <a:r>
              <a:rPr sz="2400" spc="-10" dirty="0">
                <a:solidFill>
                  <a:srgbClr val="5D5B4E"/>
                </a:solidFill>
                <a:latin typeface="Calibri"/>
                <a:cs typeface="Calibri"/>
              </a:rPr>
              <a:t>i</a:t>
            </a:r>
            <a:r>
              <a:rPr sz="2400" spc="-5" dirty="0">
                <a:solidFill>
                  <a:srgbClr val="5D5B4E"/>
                </a:solidFill>
                <a:latin typeface="Calibri"/>
                <a:cs typeface="Calibri"/>
              </a:rPr>
              <a:t>n</a:t>
            </a:r>
            <a:r>
              <a:rPr sz="2400" dirty="0">
                <a:solidFill>
                  <a:srgbClr val="5D5B4E"/>
                </a:solidFill>
                <a:latin typeface="Calibri"/>
                <a:cs typeface="Calibri"/>
              </a:rPr>
              <a:t>g</a:t>
            </a:r>
            <a:r>
              <a:rPr sz="2400" spc="15" dirty="0">
                <a:solidFill>
                  <a:srgbClr val="5D5B4E"/>
                </a:solidFill>
                <a:latin typeface="Calibri"/>
                <a:cs typeface="Calibri"/>
              </a:rPr>
              <a:t> </a:t>
            </a:r>
            <a:r>
              <a:rPr sz="2400" spc="-5" dirty="0">
                <a:solidFill>
                  <a:srgbClr val="5D5B4E"/>
                </a:solidFill>
                <a:latin typeface="Calibri"/>
                <a:cs typeface="Calibri"/>
              </a:rPr>
              <a:t>(</a:t>
            </a:r>
            <a:r>
              <a:rPr sz="2400" spc="-10" dirty="0">
                <a:solidFill>
                  <a:srgbClr val="5D5B4E"/>
                </a:solidFill>
                <a:latin typeface="Calibri"/>
                <a:cs typeface="Calibri"/>
              </a:rPr>
              <a:t>M</a:t>
            </a:r>
            <a:r>
              <a:rPr sz="2400" spc="-5" dirty="0">
                <a:solidFill>
                  <a:srgbClr val="5D5B4E"/>
                </a:solidFill>
                <a:latin typeface="Calibri"/>
                <a:cs typeface="Calibri"/>
              </a:rPr>
              <a:t>a</a:t>
            </a:r>
            <a:r>
              <a:rPr sz="2400" spc="-35" dirty="0">
                <a:solidFill>
                  <a:srgbClr val="5D5B4E"/>
                </a:solidFill>
                <a:latin typeface="Calibri"/>
                <a:cs typeface="Calibri"/>
              </a:rPr>
              <a:t>r</a:t>
            </a:r>
            <a:r>
              <a:rPr sz="2400" spc="-15" dirty="0">
                <a:solidFill>
                  <a:srgbClr val="5D5B4E"/>
                </a:solidFill>
                <a:latin typeface="Calibri"/>
                <a:cs typeface="Calibri"/>
              </a:rPr>
              <a:t>c</a:t>
            </a:r>
            <a:r>
              <a:rPr sz="2400" dirty="0">
                <a:solidFill>
                  <a:srgbClr val="5D5B4E"/>
                </a:solidFill>
                <a:latin typeface="Calibri"/>
                <a:cs typeface="Calibri"/>
              </a:rPr>
              <a:t>h</a:t>
            </a:r>
            <a:r>
              <a:rPr sz="2400" spc="10" dirty="0">
                <a:solidFill>
                  <a:srgbClr val="5D5B4E"/>
                </a:solidFill>
                <a:latin typeface="Calibri"/>
                <a:cs typeface="Calibri"/>
              </a:rPr>
              <a:t> </a:t>
            </a:r>
            <a:r>
              <a:rPr sz="2400" dirty="0">
                <a:solidFill>
                  <a:srgbClr val="5D5B4E"/>
                </a:solidFill>
                <a:latin typeface="Calibri"/>
                <a:cs typeface="Calibri"/>
              </a:rPr>
              <a:t>and</a:t>
            </a:r>
            <a:r>
              <a:rPr sz="2400" spc="10" dirty="0">
                <a:solidFill>
                  <a:srgbClr val="5D5B4E"/>
                </a:solidFill>
                <a:latin typeface="Calibri"/>
                <a:cs typeface="Calibri"/>
              </a:rPr>
              <a:t> </a:t>
            </a:r>
            <a:r>
              <a:rPr sz="2400" dirty="0">
                <a:solidFill>
                  <a:srgbClr val="5D5B4E"/>
                </a:solidFill>
                <a:latin typeface="Calibri"/>
                <a:cs typeface="Calibri"/>
              </a:rPr>
              <a:t>Apr</a:t>
            </a:r>
            <a:r>
              <a:rPr sz="2400" spc="-10" dirty="0">
                <a:solidFill>
                  <a:srgbClr val="5D5B4E"/>
                </a:solidFill>
                <a:latin typeface="Calibri"/>
                <a:cs typeface="Calibri"/>
              </a:rPr>
              <a:t>i</a:t>
            </a:r>
            <a:r>
              <a:rPr sz="2400" dirty="0">
                <a:solidFill>
                  <a:srgbClr val="5D5B4E"/>
                </a:solidFill>
                <a:latin typeface="Calibri"/>
                <a:cs typeface="Calibri"/>
              </a:rPr>
              <a:t>l</a:t>
            </a:r>
            <a:r>
              <a:rPr sz="2400" spc="5" dirty="0">
                <a:solidFill>
                  <a:srgbClr val="5D5B4E"/>
                </a:solidFill>
                <a:latin typeface="Calibri"/>
                <a:cs typeface="Calibri"/>
              </a:rPr>
              <a:t> </a:t>
            </a:r>
            <a:r>
              <a:rPr sz="2400" spc="-5" dirty="0">
                <a:solidFill>
                  <a:srgbClr val="5D5B4E"/>
                </a:solidFill>
                <a:latin typeface="Calibri"/>
                <a:cs typeface="Calibri"/>
              </a:rPr>
              <a:t>2016)</a:t>
            </a:r>
            <a:endParaRPr sz="2400" dirty="0">
              <a:latin typeface="Calibri"/>
              <a:cs typeface="Calibri"/>
            </a:endParaRPr>
          </a:p>
          <a:p>
            <a:pPr marL="346710" lvl="1" indent="-114300">
              <a:spcBef>
                <a:spcPts val="209"/>
              </a:spcBef>
              <a:buClr>
                <a:srgbClr val="396983"/>
              </a:buClr>
              <a:buFont typeface="Arial"/>
              <a:buChar char="•"/>
              <a:tabLst>
                <a:tab pos="347345" algn="l"/>
              </a:tabLst>
            </a:pPr>
            <a:r>
              <a:rPr sz="2400" spc="-5" dirty="0">
                <a:solidFill>
                  <a:srgbClr val="5D5B4E"/>
                </a:solidFill>
                <a:latin typeface="Calibri"/>
                <a:cs typeface="Calibri"/>
              </a:rPr>
              <a:t>Su</a:t>
            </a:r>
            <a:r>
              <a:rPr sz="2400" spc="5" dirty="0">
                <a:solidFill>
                  <a:srgbClr val="5D5B4E"/>
                </a:solidFill>
                <a:latin typeface="Calibri"/>
                <a:cs typeface="Calibri"/>
              </a:rPr>
              <a:t>p</a:t>
            </a:r>
            <a:r>
              <a:rPr sz="2400" dirty="0">
                <a:solidFill>
                  <a:srgbClr val="5D5B4E"/>
                </a:solidFill>
                <a:latin typeface="Calibri"/>
                <a:cs typeface="Calibri"/>
              </a:rPr>
              <a:t>p</a:t>
            </a:r>
            <a:r>
              <a:rPr sz="2400" spc="-10" dirty="0">
                <a:solidFill>
                  <a:srgbClr val="5D5B4E"/>
                </a:solidFill>
                <a:latin typeface="Calibri"/>
                <a:cs typeface="Calibri"/>
              </a:rPr>
              <a:t>l</a:t>
            </a:r>
            <a:r>
              <a:rPr sz="2400" dirty="0">
                <a:solidFill>
                  <a:srgbClr val="5D5B4E"/>
                </a:solidFill>
                <a:latin typeface="Calibri"/>
                <a:cs typeface="Calibri"/>
              </a:rPr>
              <a:t>em</a:t>
            </a:r>
            <a:r>
              <a:rPr sz="2400" spc="-10" dirty="0">
                <a:solidFill>
                  <a:srgbClr val="5D5B4E"/>
                </a:solidFill>
                <a:latin typeface="Calibri"/>
                <a:cs typeface="Calibri"/>
              </a:rPr>
              <a:t>e</a:t>
            </a:r>
            <a:r>
              <a:rPr sz="2400" spc="-20" dirty="0">
                <a:solidFill>
                  <a:srgbClr val="5D5B4E"/>
                </a:solidFill>
                <a:latin typeface="Calibri"/>
                <a:cs typeface="Calibri"/>
              </a:rPr>
              <a:t>n</a:t>
            </a:r>
            <a:r>
              <a:rPr sz="2400" dirty="0">
                <a:solidFill>
                  <a:srgbClr val="5D5B4E"/>
                </a:solidFill>
                <a:latin typeface="Calibri"/>
                <a:cs typeface="Calibri"/>
              </a:rPr>
              <a:t>t</a:t>
            </a:r>
            <a:r>
              <a:rPr sz="2400" spc="-40" dirty="0">
                <a:solidFill>
                  <a:srgbClr val="5D5B4E"/>
                </a:solidFill>
                <a:latin typeface="Calibri"/>
                <a:cs typeface="Calibri"/>
              </a:rPr>
              <a:t> </a:t>
            </a:r>
            <a:r>
              <a:rPr sz="2400" dirty="0">
                <a:solidFill>
                  <a:srgbClr val="5D5B4E"/>
                </a:solidFill>
                <a:latin typeface="Calibri"/>
                <a:cs typeface="Calibri"/>
              </a:rPr>
              <a:t>n</a:t>
            </a:r>
            <a:r>
              <a:rPr sz="2400" spc="-5" dirty="0">
                <a:solidFill>
                  <a:srgbClr val="5D5B4E"/>
                </a:solidFill>
                <a:latin typeface="Calibri"/>
                <a:cs typeface="Calibri"/>
              </a:rPr>
              <a:t>o</a:t>
            </a:r>
            <a:r>
              <a:rPr sz="2400" dirty="0">
                <a:solidFill>
                  <a:srgbClr val="5D5B4E"/>
                </a:solidFill>
                <a:latin typeface="Calibri"/>
                <a:cs typeface="Calibri"/>
              </a:rPr>
              <a:t>t</a:t>
            </a:r>
            <a:r>
              <a:rPr sz="2400" spc="-15" dirty="0">
                <a:solidFill>
                  <a:srgbClr val="5D5B4E"/>
                </a:solidFill>
                <a:latin typeface="Calibri"/>
                <a:cs typeface="Calibri"/>
              </a:rPr>
              <a:t> </a:t>
            </a:r>
            <a:r>
              <a:rPr sz="2400" spc="-5" dirty="0">
                <a:solidFill>
                  <a:srgbClr val="5D5B4E"/>
                </a:solidFill>
                <a:cs typeface="Calibri"/>
              </a:rPr>
              <a:t>Su</a:t>
            </a:r>
            <a:r>
              <a:rPr sz="2400" spc="5" dirty="0">
                <a:solidFill>
                  <a:srgbClr val="5D5B4E"/>
                </a:solidFill>
                <a:cs typeface="Calibri"/>
              </a:rPr>
              <a:t>p</a:t>
            </a:r>
            <a:r>
              <a:rPr sz="2400" dirty="0">
                <a:solidFill>
                  <a:srgbClr val="5D5B4E"/>
                </a:solidFill>
                <a:cs typeface="Calibri"/>
              </a:rPr>
              <a:t>p</a:t>
            </a:r>
            <a:r>
              <a:rPr sz="2400" spc="-10" dirty="0">
                <a:solidFill>
                  <a:srgbClr val="5D5B4E"/>
                </a:solidFill>
                <a:cs typeface="Calibri"/>
              </a:rPr>
              <a:t>l</a:t>
            </a:r>
            <a:r>
              <a:rPr sz="2400" spc="-15" dirty="0">
                <a:solidFill>
                  <a:srgbClr val="5D5B4E"/>
                </a:solidFill>
                <a:cs typeface="Calibri"/>
              </a:rPr>
              <a:t>a</a:t>
            </a:r>
            <a:r>
              <a:rPr sz="2400" spc="-20" dirty="0">
                <a:solidFill>
                  <a:srgbClr val="5D5B4E"/>
                </a:solidFill>
                <a:cs typeface="Calibri"/>
              </a:rPr>
              <a:t>n</a:t>
            </a:r>
            <a:r>
              <a:rPr sz="2400" dirty="0">
                <a:solidFill>
                  <a:srgbClr val="5D5B4E"/>
                </a:solidFill>
                <a:cs typeface="Calibri"/>
              </a:rPr>
              <a:t>t</a:t>
            </a:r>
            <a:endParaRPr sz="2400" dirty="0">
              <a:cs typeface="Calibri"/>
            </a:endParaRPr>
          </a:p>
          <a:p>
            <a:pPr marL="346710" lvl="1" indent="-114300">
              <a:spcBef>
                <a:spcPts val="300"/>
              </a:spcBef>
              <a:buClr>
                <a:srgbClr val="396983"/>
              </a:buClr>
              <a:buFont typeface="Arial"/>
              <a:buChar char="•"/>
              <a:tabLst>
                <a:tab pos="347345" algn="l"/>
              </a:tabLst>
            </a:pPr>
            <a:r>
              <a:rPr sz="2400" dirty="0">
                <a:solidFill>
                  <a:srgbClr val="5D5B4E"/>
                </a:solidFill>
                <a:latin typeface="Calibri"/>
                <a:cs typeface="Calibri"/>
              </a:rPr>
              <a:t>Multip</a:t>
            </a:r>
            <a:r>
              <a:rPr sz="2400" spc="-15" dirty="0">
                <a:solidFill>
                  <a:srgbClr val="5D5B4E"/>
                </a:solidFill>
                <a:latin typeface="Calibri"/>
                <a:cs typeface="Calibri"/>
              </a:rPr>
              <a:t>l</a:t>
            </a:r>
            <a:r>
              <a:rPr sz="2400" dirty="0">
                <a:solidFill>
                  <a:srgbClr val="5D5B4E"/>
                </a:solidFill>
                <a:latin typeface="Calibri"/>
                <a:cs typeface="Calibri"/>
              </a:rPr>
              <a:t>e</a:t>
            </a:r>
            <a:r>
              <a:rPr sz="2400" spc="-35" dirty="0">
                <a:solidFill>
                  <a:srgbClr val="5D5B4E"/>
                </a:solidFill>
                <a:latin typeface="Calibri"/>
                <a:cs typeface="Calibri"/>
              </a:rPr>
              <a:t> </a:t>
            </a:r>
            <a:r>
              <a:rPr sz="2400" dirty="0">
                <a:solidFill>
                  <a:srgbClr val="5D5B4E"/>
                </a:solidFill>
                <a:latin typeface="Calibri"/>
                <a:cs typeface="Calibri"/>
              </a:rPr>
              <a:t>Asse</a:t>
            </a:r>
            <a:r>
              <a:rPr sz="2400" spc="-5" dirty="0">
                <a:solidFill>
                  <a:srgbClr val="5D5B4E"/>
                </a:solidFill>
                <a:latin typeface="Calibri"/>
                <a:cs typeface="Calibri"/>
              </a:rPr>
              <a:t>ssmen</a:t>
            </a:r>
            <a:r>
              <a:rPr sz="2400" dirty="0">
                <a:solidFill>
                  <a:srgbClr val="5D5B4E"/>
                </a:solidFill>
                <a:latin typeface="Calibri"/>
                <a:cs typeface="Calibri"/>
              </a:rPr>
              <a:t>t</a:t>
            </a:r>
            <a:r>
              <a:rPr sz="2400" spc="-45" dirty="0">
                <a:solidFill>
                  <a:srgbClr val="5D5B4E"/>
                </a:solidFill>
                <a:latin typeface="Calibri"/>
                <a:cs typeface="Calibri"/>
              </a:rPr>
              <a:t> </a:t>
            </a:r>
            <a:r>
              <a:rPr sz="2400" dirty="0">
                <a:solidFill>
                  <a:srgbClr val="5D5B4E"/>
                </a:solidFill>
                <a:latin typeface="Calibri"/>
                <a:cs typeface="Calibri"/>
              </a:rPr>
              <a:t>A</a:t>
            </a:r>
            <a:r>
              <a:rPr sz="2400" spc="-25" dirty="0">
                <a:solidFill>
                  <a:srgbClr val="5D5B4E"/>
                </a:solidFill>
                <a:latin typeface="Calibri"/>
                <a:cs typeface="Calibri"/>
              </a:rPr>
              <a:t>r</a:t>
            </a:r>
            <a:r>
              <a:rPr sz="2400" dirty="0">
                <a:solidFill>
                  <a:srgbClr val="5D5B4E"/>
                </a:solidFill>
                <a:latin typeface="Calibri"/>
                <a:cs typeface="Calibri"/>
              </a:rPr>
              <a:t>eas</a:t>
            </a:r>
            <a:endParaRPr sz="2400" dirty="0">
              <a:latin typeface="Calibri"/>
              <a:cs typeface="Calibri"/>
            </a:endParaRPr>
          </a:p>
          <a:p>
            <a:pPr marL="127000" marR="132080" indent="-114300">
              <a:lnSpc>
                <a:spcPts val="1939"/>
              </a:lnSpc>
              <a:spcBef>
                <a:spcPts val="1230"/>
              </a:spcBef>
              <a:buClr>
                <a:srgbClr val="396983"/>
              </a:buClr>
              <a:buFont typeface="Arial"/>
              <a:buChar char="•"/>
              <a:tabLst>
                <a:tab pos="127635" algn="l"/>
              </a:tabLst>
            </a:pPr>
            <a:r>
              <a:rPr sz="2400" spc="-40" dirty="0">
                <a:solidFill>
                  <a:srgbClr val="5D5B4E"/>
                </a:solidFill>
                <a:latin typeface="Calibri"/>
                <a:cs typeface="Calibri"/>
                <a:hlinkClick r:id="rId2"/>
              </a:rPr>
              <a:t>U</a:t>
            </a:r>
            <a:r>
              <a:rPr sz="2400" dirty="0">
                <a:solidFill>
                  <a:srgbClr val="5D5B4E"/>
                </a:solidFill>
                <a:latin typeface="Calibri"/>
                <a:cs typeface="Calibri"/>
                <a:hlinkClick r:id="rId2"/>
              </a:rPr>
              <a:t>.S.</a:t>
            </a:r>
            <a:r>
              <a:rPr sz="2400" spc="-10" dirty="0">
                <a:solidFill>
                  <a:srgbClr val="5D5B4E"/>
                </a:solidFill>
                <a:latin typeface="Calibri"/>
                <a:cs typeface="Calibri"/>
                <a:hlinkClick r:id="rId2"/>
              </a:rPr>
              <a:t> </a:t>
            </a:r>
            <a:r>
              <a:rPr sz="2400" dirty="0">
                <a:solidFill>
                  <a:srgbClr val="5D5B4E"/>
                </a:solidFill>
                <a:latin typeface="Calibri"/>
                <a:cs typeface="Calibri"/>
                <a:hlinkClick r:id="rId2"/>
              </a:rPr>
              <a:t>Departme</a:t>
            </a:r>
            <a:r>
              <a:rPr sz="2400" spc="-10" dirty="0">
                <a:solidFill>
                  <a:srgbClr val="5D5B4E"/>
                </a:solidFill>
                <a:latin typeface="Calibri"/>
                <a:cs typeface="Calibri"/>
                <a:hlinkClick r:id="rId2"/>
              </a:rPr>
              <a:t>n</a:t>
            </a:r>
            <a:r>
              <a:rPr sz="2400" dirty="0">
                <a:solidFill>
                  <a:srgbClr val="5D5B4E"/>
                </a:solidFill>
                <a:latin typeface="Calibri"/>
                <a:cs typeface="Calibri"/>
                <a:hlinkClick r:id="rId2"/>
              </a:rPr>
              <a:t>t</a:t>
            </a:r>
            <a:r>
              <a:rPr sz="2400" spc="5" dirty="0">
                <a:solidFill>
                  <a:srgbClr val="5D5B4E"/>
                </a:solidFill>
                <a:latin typeface="Calibri"/>
                <a:cs typeface="Calibri"/>
                <a:hlinkClick r:id="rId2"/>
              </a:rPr>
              <a:t> </a:t>
            </a:r>
            <a:r>
              <a:rPr sz="2400" dirty="0">
                <a:solidFill>
                  <a:srgbClr val="5D5B4E"/>
                </a:solidFill>
                <a:latin typeface="Calibri"/>
                <a:cs typeface="Calibri"/>
                <a:hlinkClick r:id="rId2"/>
              </a:rPr>
              <a:t>of</a:t>
            </a:r>
            <a:r>
              <a:rPr sz="2400" spc="10" dirty="0">
                <a:solidFill>
                  <a:srgbClr val="5D5B4E"/>
                </a:solidFill>
                <a:latin typeface="Calibri"/>
                <a:cs typeface="Calibri"/>
                <a:hlinkClick r:id="rId2"/>
              </a:rPr>
              <a:t> </a:t>
            </a:r>
            <a:r>
              <a:rPr sz="2400" spc="-30" dirty="0">
                <a:solidFill>
                  <a:srgbClr val="5D5B4E"/>
                </a:solidFill>
                <a:latin typeface="Calibri"/>
                <a:cs typeface="Calibri"/>
                <a:hlinkClick r:id="rId2"/>
              </a:rPr>
              <a:t>E</a:t>
            </a:r>
            <a:r>
              <a:rPr sz="2400" dirty="0">
                <a:solidFill>
                  <a:srgbClr val="5D5B4E"/>
                </a:solidFill>
                <a:latin typeface="Calibri"/>
                <a:cs typeface="Calibri"/>
                <a:hlinkClick r:id="rId2"/>
              </a:rPr>
              <a:t>du</a:t>
            </a:r>
            <a:r>
              <a:rPr sz="2400" spc="-20" dirty="0">
                <a:solidFill>
                  <a:srgbClr val="5D5B4E"/>
                </a:solidFill>
                <a:latin typeface="Calibri"/>
                <a:cs typeface="Calibri"/>
                <a:hlinkClick r:id="rId2"/>
              </a:rPr>
              <a:t>c</a:t>
            </a:r>
            <a:r>
              <a:rPr sz="2400" spc="-15" dirty="0">
                <a:solidFill>
                  <a:srgbClr val="5D5B4E"/>
                </a:solidFill>
                <a:latin typeface="Calibri"/>
                <a:cs typeface="Calibri"/>
                <a:hlinkClick r:id="rId2"/>
              </a:rPr>
              <a:t>a</a:t>
            </a:r>
            <a:r>
              <a:rPr sz="2400" dirty="0">
                <a:solidFill>
                  <a:srgbClr val="5D5B4E"/>
                </a:solidFill>
                <a:latin typeface="Calibri"/>
                <a:cs typeface="Calibri"/>
                <a:hlinkClick r:id="rId2"/>
              </a:rPr>
              <a:t>t</a:t>
            </a:r>
            <a:r>
              <a:rPr sz="2400" spc="-10" dirty="0">
                <a:solidFill>
                  <a:srgbClr val="5D5B4E"/>
                </a:solidFill>
                <a:latin typeface="Calibri"/>
                <a:cs typeface="Calibri"/>
                <a:hlinkClick r:id="rId2"/>
              </a:rPr>
              <a:t>i</a:t>
            </a:r>
            <a:r>
              <a:rPr sz="2400" dirty="0">
                <a:solidFill>
                  <a:srgbClr val="5D5B4E"/>
                </a:solidFill>
                <a:latin typeface="Calibri"/>
                <a:cs typeface="Calibri"/>
                <a:hlinkClick r:id="rId2"/>
              </a:rPr>
              <a:t>on</a:t>
            </a:r>
            <a:r>
              <a:rPr sz="2400" spc="-114" dirty="0">
                <a:solidFill>
                  <a:srgbClr val="5D5B4E"/>
                </a:solidFill>
                <a:latin typeface="Calibri"/>
                <a:cs typeface="Calibri"/>
                <a:hlinkClick r:id="rId2"/>
              </a:rPr>
              <a:t>’</a:t>
            </a:r>
            <a:r>
              <a:rPr sz="2400" dirty="0">
                <a:solidFill>
                  <a:srgbClr val="5D5B4E"/>
                </a:solidFill>
                <a:latin typeface="Calibri"/>
                <a:cs typeface="Calibri"/>
                <a:hlinkClick r:id="rId2"/>
              </a:rPr>
              <a:t>s</a:t>
            </a:r>
            <a:r>
              <a:rPr sz="2400" spc="15" dirty="0">
                <a:solidFill>
                  <a:srgbClr val="5D5B4E"/>
                </a:solidFill>
                <a:latin typeface="Calibri"/>
                <a:cs typeface="Calibri"/>
                <a:hlinkClick r:id="rId2"/>
              </a:rPr>
              <a:t> </a:t>
            </a:r>
            <a:r>
              <a:rPr sz="2400" u="heavy" spc="-5" dirty="0">
                <a:solidFill>
                  <a:srgbClr val="396983"/>
                </a:solidFill>
                <a:latin typeface="Calibri"/>
                <a:cs typeface="Calibri"/>
                <a:hlinkClick r:id="rId2"/>
              </a:rPr>
              <a:t>F</a:t>
            </a:r>
            <a:r>
              <a:rPr sz="2400" u="heavy" spc="-30" dirty="0">
                <a:solidFill>
                  <a:srgbClr val="396983"/>
                </a:solidFill>
                <a:latin typeface="Calibri"/>
                <a:cs typeface="Calibri"/>
                <a:hlinkClick r:id="rId2"/>
              </a:rPr>
              <a:t>r</a:t>
            </a:r>
            <a:r>
              <a:rPr sz="2400" u="heavy" dirty="0">
                <a:solidFill>
                  <a:srgbClr val="396983"/>
                </a:solidFill>
                <a:latin typeface="Calibri"/>
                <a:cs typeface="Calibri"/>
                <a:hlinkClick r:id="rId2"/>
              </a:rPr>
              <a:t>eq</a:t>
            </a:r>
            <a:r>
              <a:rPr sz="2400" u="heavy" spc="-5" dirty="0">
                <a:solidFill>
                  <a:srgbClr val="396983"/>
                </a:solidFill>
                <a:latin typeface="Calibri"/>
                <a:cs typeface="Calibri"/>
                <a:hlinkClick r:id="rId2"/>
              </a:rPr>
              <a:t>u</a:t>
            </a:r>
            <a:r>
              <a:rPr sz="2400" u="heavy" spc="5" dirty="0">
                <a:solidFill>
                  <a:srgbClr val="396983"/>
                </a:solidFill>
                <a:latin typeface="Calibri"/>
                <a:cs typeface="Calibri"/>
                <a:hlinkClick r:id="rId2"/>
              </a:rPr>
              <a:t>e</a:t>
            </a:r>
            <a:r>
              <a:rPr sz="2400" u="heavy" spc="-10" dirty="0">
                <a:solidFill>
                  <a:srgbClr val="396983"/>
                </a:solidFill>
                <a:latin typeface="Calibri"/>
                <a:cs typeface="Calibri"/>
                <a:hlinkClick r:id="rId2"/>
              </a:rPr>
              <a:t>n</a:t>
            </a:r>
            <a:r>
              <a:rPr sz="2400" u="heavy" dirty="0">
                <a:solidFill>
                  <a:srgbClr val="396983"/>
                </a:solidFill>
                <a:latin typeface="Calibri"/>
                <a:cs typeface="Calibri"/>
                <a:hlinkClick r:id="rId2"/>
              </a:rPr>
              <a:t>t</a:t>
            </a:r>
            <a:r>
              <a:rPr sz="2400" u="heavy" spc="-10" dirty="0">
                <a:solidFill>
                  <a:srgbClr val="396983"/>
                </a:solidFill>
                <a:latin typeface="Calibri"/>
                <a:cs typeface="Calibri"/>
                <a:hlinkClick r:id="rId2"/>
              </a:rPr>
              <a:t>l</a:t>
            </a:r>
            <a:r>
              <a:rPr sz="2400" u="heavy" spc="-5" dirty="0">
                <a:solidFill>
                  <a:srgbClr val="396983"/>
                </a:solidFill>
                <a:latin typeface="Calibri"/>
                <a:cs typeface="Calibri"/>
                <a:hlinkClick r:id="rId2"/>
              </a:rPr>
              <a:t>y</a:t>
            </a:r>
            <a:r>
              <a:rPr sz="2400" u="heavy" spc="10" dirty="0">
                <a:solidFill>
                  <a:srgbClr val="396983"/>
                </a:solidFill>
                <a:latin typeface="Calibri"/>
                <a:cs typeface="Calibri"/>
                <a:hlinkClick r:id="rId2"/>
              </a:rPr>
              <a:t> </a:t>
            </a:r>
            <a:r>
              <a:rPr sz="2400" u="heavy" spc="-5" dirty="0">
                <a:solidFill>
                  <a:srgbClr val="396983"/>
                </a:solidFill>
                <a:latin typeface="Calibri"/>
                <a:cs typeface="Calibri"/>
                <a:hlinkClick r:id="rId2"/>
              </a:rPr>
              <a:t>As</a:t>
            </a:r>
            <a:r>
              <a:rPr sz="2400" u="heavy" spc="-70" dirty="0">
                <a:solidFill>
                  <a:srgbClr val="396983"/>
                </a:solidFill>
                <a:latin typeface="Calibri"/>
                <a:cs typeface="Calibri"/>
                <a:hlinkClick r:id="rId2"/>
              </a:rPr>
              <a:t>k</a:t>
            </a:r>
            <a:r>
              <a:rPr sz="2400" u="heavy" dirty="0">
                <a:solidFill>
                  <a:srgbClr val="396983"/>
                </a:solidFill>
                <a:latin typeface="Calibri"/>
                <a:cs typeface="Calibri"/>
                <a:hlinkClick r:id="rId2"/>
              </a:rPr>
              <a:t>ed</a:t>
            </a:r>
            <a:r>
              <a:rPr sz="2400" u="heavy" spc="-10" dirty="0">
                <a:solidFill>
                  <a:srgbClr val="396983"/>
                </a:solidFill>
                <a:latin typeface="Calibri"/>
                <a:cs typeface="Calibri"/>
                <a:hlinkClick r:id="rId2"/>
              </a:rPr>
              <a:t> </a:t>
            </a:r>
            <a:r>
              <a:rPr sz="2400" u="heavy" spc="-5" dirty="0">
                <a:solidFill>
                  <a:srgbClr val="396983"/>
                </a:solidFill>
                <a:latin typeface="Calibri"/>
                <a:cs typeface="Calibri"/>
                <a:hlinkClick r:id="rId2"/>
              </a:rPr>
              <a:t>Qu</a:t>
            </a:r>
            <a:r>
              <a:rPr sz="2400" u="heavy" dirty="0">
                <a:solidFill>
                  <a:srgbClr val="396983"/>
                </a:solidFill>
                <a:latin typeface="Calibri"/>
                <a:cs typeface="Calibri"/>
                <a:hlinkClick r:id="rId2"/>
              </a:rPr>
              <a:t>e</a:t>
            </a:r>
            <a:r>
              <a:rPr sz="2400" u="heavy" spc="-20" dirty="0">
                <a:solidFill>
                  <a:srgbClr val="396983"/>
                </a:solidFill>
                <a:latin typeface="Calibri"/>
                <a:cs typeface="Calibri"/>
                <a:hlinkClick r:id="rId2"/>
              </a:rPr>
              <a:t>s</a:t>
            </a:r>
            <a:r>
              <a:rPr sz="2400" u="heavy" dirty="0">
                <a:solidFill>
                  <a:srgbClr val="396983"/>
                </a:solidFill>
                <a:latin typeface="Calibri"/>
                <a:cs typeface="Calibri"/>
                <a:hlinkClick r:id="rId2"/>
              </a:rPr>
              <a:t>t</a:t>
            </a:r>
            <a:r>
              <a:rPr sz="2400" u="heavy" spc="-10" dirty="0">
                <a:solidFill>
                  <a:srgbClr val="396983"/>
                </a:solidFill>
                <a:latin typeface="Calibri"/>
                <a:cs typeface="Calibri"/>
                <a:hlinkClick r:id="rId2"/>
              </a:rPr>
              <a:t>i</a:t>
            </a:r>
            <a:r>
              <a:rPr sz="2400" u="heavy" spc="-5" dirty="0">
                <a:solidFill>
                  <a:srgbClr val="396983"/>
                </a:solidFill>
                <a:latin typeface="Calibri"/>
                <a:cs typeface="Calibri"/>
                <a:hlinkClick r:id="rId2"/>
              </a:rPr>
              <a:t>on</a:t>
            </a:r>
            <a:r>
              <a:rPr sz="2400" u="heavy" spc="5" dirty="0">
                <a:solidFill>
                  <a:srgbClr val="396983"/>
                </a:solidFill>
                <a:latin typeface="Calibri"/>
                <a:cs typeface="Calibri"/>
                <a:hlinkClick r:id="rId2"/>
              </a:rPr>
              <a:t>s</a:t>
            </a:r>
            <a:r>
              <a:rPr sz="2400" u="heavy" spc="-5" dirty="0">
                <a:solidFill>
                  <a:srgbClr val="396983"/>
                </a:solidFill>
                <a:latin typeface="Calibri"/>
                <a:cs typeface="Calibri"/>
                <a:hlinkClick r:id="rId2"/>
              </a:rPr>
              <a:t>:</a:t>
            </a:r>
            <a:r>
              <a:rPr sz="2400" u="heavy" spc="5" dirty="0">
                <a:solidFill>
                  <a:srgbClr val="396983"/>
                </a:solidFill>
                <a:latin typeface="Calibri"/>
                <a:cs typeface="Calibri"/>
                <a:hlinkClick r:id="rId2"/>
              </a:rPr>
              <a:t> </a:t>
            </a:r>
            <a:r>
              <a:rPr sz="2400" u="heavy" spc="-110" dirty="0">
                <a:solidFill>
                  <a:srgbClr val="396983"/>
                </a:solidFill>
                <a:latin typeface="Calibri"/>
                <a:cs typeface="Calibri"/>
                <a:hlinkClick r:id="rId2"/>
              </a:rPr>
              <a:t>T</a:t>
            </a:r>
            <a:r>
              <a:rPr sz="2400" u="heavy" spc="-45" dirty="0">
                <a:solidFill>
                  <a:srgbClr val="396983"/>
                </a:solidFill>
                <a:latin typeface="Calibri"/>
                <a:cs typeface="Calibri"/>
                <a:hlinkClick r:id="rId2"/>
              </a:rPr>
              <a:t>r</a:t>
            </a:r>
            <a:r>
              <a:rPr sz="2400" u="heavy" dirty="0">
                <a:solidFill>
                  <a:srgbClr val="396983"/>
                </a:solidFill>
                <a:latin typeface="Calibri"/>
                <a:cs typeface="Calibri"/>
                <a:hlinkClick r:id="rId2"/>
              </a:rPr>
              <a:t>an</a:t>
            </a:r>
            <a:r>
              <a:rPr sz="2400" u="heavy" spc="5" dirty="0">
                <a:solidFill>
                  <a:srgbClr val="396983"/>
                </a:solidFill>
                <a:latin typeface="Calibri"/>
                <a:cs typeface="Calibri"/>
                <a:hlinkClick r:id="rId2"/>
              </a:rPr>
              <a:t>s</a:t>
            </a:r>
            <a:r>
              <a:rPr sz="2400" u="heavy" spc="-5" dirty="0">
                <a:solidFill>
                  <a:srgbClr val="396983"/>
                </a:solidFill>
                <a:latin typeface="Calibri"/>
                <a:cs typeface="Calibri"/>
                <a:hlinkClick r:id="rId2"/>
              </a:rPr>
              <a:t>i</a:t>
            </a:r>
            <a:r>
              <a:rPr sz="2400" u="heavy" dirty="0">
                <a:solidFill>
                  <a:srgbClr val="396983"/>
                </a:solidFill>
                <a:latin typeface="Calibri"/>
                <a:cs typeface="Calibri"/>
                <a:hlinkClick r:id="rId2"/>
              </a:rPr>
              <a:t>t</a:t>
            </a:r>
            <a:r>
              <a:rPr sz="2400" u="heavy" spc="-10" dirty="0">
                <a:solidFill>
                  <a:srgbClr val="396983"/>
                </a:solidFill>
                <a:latin typeface="Calibri"/>
                <a:cs typeface="Calibri"/>
                <a:hlinkClick r:id="rId2"/>
              </a:rPr>
              <a:t>i</a:t>
            </a:r>
            <a:r>
              <a:rPr sz="2400" u="heavy" spc="-5" dirty="0">
                <a:solidFill>
                  <a:srgbClr val="396983"/>
                </a:solidFill>
                <a:latin typeface="Calibri"/>
                <a:cs typeface="Calibri"/>
                <a:hlinkClick r:id="rId2"/>
              </a:rPr>
              <a:t>oning</a:t>
            </a:r>
            <a:r>
              <a:rPr sz="2400" u="heavy" spc="15" dirty="0">
                <a:solidFill>
                  <a:srgbClr val="396983"/>
                </a:solidFill>
                <a:latin typeface="Calibri"/>
                <a:cs typeface="Calibri"/>
                <a:hlinkClick r:id="rId2"/>
              </a:rPr>
              <a:t> </a:t>
            </a:r>
            <a:r>
              <a:rPr sz="2400" u="heavy" spc="-15" dirty="0">
                <a:solidFill>
                  <a:srgbClr val="396983"/>
                </a:solidFill>
                <a:latin typeface="Calibri"/>
                <a:cs typeface="Calibri"/>
                <a:hlinkClick r:id="rId2"/>
              </a:rPr>
              <a:t>t</a:t>
            </a:r>
            <a:r>
              <a:rPr sz="2400" u="heavy" dirty="0">
                <a:solidFill>
                  <a:srgbClr val="396983"/>
                </a:solidFill>
                <a:latin typeface="Calibri"/>
                <a:cs typeface="Calibri"/>
                <a:hlinkClick r:id="rId2"/>
              </a:rPr>
              <a:t>o</a:t>
            </a:r>
            <a:r>
              <a:rPr sz="2400" dirty="0">
                <a:solidFill>
                  <a:srgbClr val="396983"/>
                </a:solidFill>
                <a:latin typeface="Calibri"/>
                <a:cs typeface="Calibri"/>
                <a:hlinkClick r:id="rId2"/>
              </a:rPr>
              <a:t> </a:t>
            </a:r>
            <a:r>
              <a:rPr sz="2400" u="heavy" dirty="0">
                <a:solidFill>
                  <a:srgbClr val="396983"/>
                </a:solidFill>
                <a:latin typeface="Calibri"/>
                <a:cs typeface="Calibri"/>
                <a:hlinkClick r:id="rId2"/>
              </a:rPr>
              <a:t>the</a:t>
            </a:r>
            <a:r>
              <a:rPr sz="2400" u="heavy" spc="10" dirty="0">
                <a:solidFill>
                  <a:srgbClr val="396983"/>
                </a:solidFill>
                <a:latin typeface="Calibri"/>
                <a:cs typeface="Calibri"/>
                <a:hlinkClick r:id="rId2"/>
              </a:rPr>
              <a:t> </a:t>
            </a:r>
            <a:r>
              <a:rPr sz="2400" u="heavy" spc="-40" dirty="0">
                <a:solidFill>
                  <a:srgbClr val="396983"/>
                </a:solidFill>
                <a:latin typeface="Calibri"/>
                <a:cs typeface="Calibri"/>
                <a:hlinkClick r:id="rId2"/>
              </a:rPr>
              <a:t>E</a:t>
            </a:r>
            <a:r>
              <a:rPr sz="2400" u="heavy" spc="-15" dirty="0">
                <a:solidFill>
                  <a:srgbClr val="396983"/>
                </a:solidFill>
                <a:latin typeface="Calibri"/>
                <a:cs typeface="Calibri"/>
                <a:hlinkClick r:id="rId2"/>
              </a:rPr>
              <a:t>v</a:t>
            </a:r>
            <a:r>
              <a:rPr sz="2400" u="heavy" spc="-5" dirty="0">
                <a:solidFill>
                  <a:srgbClr val="396983"/>
                </a:solidFill>
                <a:latin typeface="Calibri"/>
                <a:cs typeface="Calibri"/>
                <a:hlinkClick r:id="rId2"/>
              </a:rPr>
              <a:t>e</a:t>
            </a:r>
            <a:r>
              <a:rPr sz="2400" u="heavy" dirty="0">
                <a:solidFill>
                  <a:srgbClr val="396983"/>
                </a:solidFill>
                <a:latin typeface="Calibri"/>
                <a:cs typeface="Calibri"/>
                <a:hlinkClick r:id="rId2"/>
              </a:rPr>
              <a:t>r</a:t>
            </a:r>
            <a:r>
              <a:rPr sz="2400" u="heavy" spc="-5" dirty="0">
                <a:solidFill>
                  <a:srgbClr val="396983"/>
                </a:solidFill>
                <a:latin typeface="Calibri"/>
                <a:cs typeface="Calibri"/>
                <a:hlinkClick r:id="rId2"/>
              </a:rPr>
              <a:t>y</a:t>
            </a:r>
            <a:r>
              <a:rPr sz="2400" u="heavy" spc="-25" dirty="0">
                <a:solidFill>
                  <a:srgbClr val="396983"/>
                </a:solidFill>
                <a:latin typeface="Calibri"/>
                <a:cs typeface="Calibri"/>
                <a:hlinkClick r:id="rId2"/>
              </a:rPr>
              <a:t> </a:t>
            </a:r>
            <a:r>
              <a:rPr sz="2400" u="heavy" spc="-5" dirty="0">
                <a:solidFill>
                  <a:srgbClr val="396983"/>
                </a:solidFill>
                <a:latin typeface="Calibri"/>
                <a:cs typeface="Calibri"/>
                <a:hlinkClick r:id="rId2"/>
              </a:rPr>
              <a:t>Stud</a:t>
            </a:r>
            <a:r>
              <a:rPr sz="2400" u="heavy" spc="5" dirty="0">
                <a:solidFill>
                  <a:srgbClr val="396983"/>
                </a:solidFill>
                <a:latin typeface="Calibri"/>
                <a:cs typeface="Calibri"/>
                <a:hlinkClick r:id="rId2"/>
              </a:rPr>
              <a:t>e</a:t>
            </a:r>
            <a:r>
              <a:rPr sz="2400" u="heavy" spc="-10" dirty="0">
                <a:solidFill>
                  <a:srgbClr val="396983"/>
                </a:solidFill>
                <a:latin typeface="Calibri"/>
                <a:cs typeface="Calibri"/>
                <a:hlinkClick r:id="rId2"/>
              </a:rPr>
              <a:t>n</a:t>
            </a:r>
            <a:r>
              <a:rPr sz="2400" u="heavy" dirty="0">
                <a:solidFill>
                  <a:srgbClr val="396983"/>
                </a:solidFill>
                <a:latin typeface="Calibri"/>
                <a:cs typeface="Calibri"/>
                <a:hlinkClick r:id="rId2"/>
              </a:rPr>
              <a:t>t </a:t>
            </a:r>
            <a:r>
              <a:rPr sz="2400" u="heavy" spc="-5" dirty="0">
                <a:solidFill>
                  <a:srgbClr val="396983"/>
                </a:solidFill>
                <a:latin typeface="Calibri"/>
                <a:cs typeface="Calibri"/>
                <a:hlinkClick r:id="rId2"/>
              </a:rPr>
              <a:t>Suc</a:t>
            </a:r>
            <a:r>
              <a:rPr sz="2400" u="heavy" spc="-10" dirty="0">
                <a:solidFill>
                  <a:srgbClr val="396983"/>
                </a:solidFill>
                <a:latin typeface="Calibri"/>
                <a:cs typeface="Calibri"/>
                <a:hlinkClick r:id="rId2"/>
              </a:rPr>
              <a:t>c</a:t>
            </a:r>
            <a:r>
              <a:rPr sz="2400" u="heavy" spc="-5" dirty="0">
                <a:solidFill>
                  <a:srgbClr val="396983"/>
                </a:solidFill>
                <a:latin typeface="Calibri"/>
                <a:cs typeface="Calibri"/>
                <a:hlinkClick r:id="rId2"/>
              </a:rPr>
              <a:t>e</a:t>
            </a:r>
            <a:r>
              <a:rPr sz="2400" u="heavy" dirty="0">
                <a:solidFill>
                  <a:srgbClr val="396983"/>
                </a:solidFill>
                <a:latin typeface="Calibri"/>
                <a:cs typeface="Calibri"/>
                <a:hlinkClick r:id="rId2"/>
              </a:rPr>
              <a:t>e</a:t>
            </a:r>
            <a:r>
              <a:rPr sz="2400" u="heavy" spc="-5" dirty="0">
                <a:solidFill>
                  <a:srgbClr val="396983"/>
                </a:solidFill>
                <a:latin typeface="Calibri"/>
                <a:cs typeface="Calibri"/>
                <a:hlinkClick r:id="rId2"/>
              </a:rPr>
              <a:t>ds</a:t>
            </a:r>
            <a:r>
              <a:rPr sz="2400" u="heavy" spc="15" dirty="0">
                <a:solidFill>
                  <a:srgbClr val="396983"/>
                </a:solidFill>
                <a:latin typeface="Calibri"/>
                <a:cs typeface="Calibri"/>
                <a:hlinkClick r:id="rId2"/>
              </a:rPr>
              <a:t> </a:t>
            </a:r>
            <a:r>
              <a:rPr sz="2400" u="heavy" spc="-5" dirty="0">
                <a:solidFill>
                  <a:srgbClr val="396983"/>
                </a:solidFill>
                <a:latin typeface="Calibri"/>
                <a:cs typeface="Calibri"/>
                <a:hlinkClick r:id="rId2"/>
              </a:rPr>
              <a:t>Act</a:t>
            </a:r>
            <a:r>
              <a:rPr sz="2400" u="heavy" dirty="0">
                <a:solidFill>
                  <a:srgbClr val="396983"/>
                </a:solidFill>
                <a:latin typeface="Calibri"/>
                <a:cs typeface="Calibri"/>
                <a:hlinkClick r:id="rId2"/>
              </a:rPr>
              <a:t> </a:t>
            </a:r>
            <a:r>
              <a:rPr sz="2400" u="heavy" spc="-5" dirty="0">
                <a:solidFill>
                  <a:srgbClr val="396983"/>
                </a:solidFill>
                <a:latin typeface="Calibri"/>
                <a:cs typeface="Calibri"/>
                <a:hlinkClick r:id="rId2"/>
              </a:rPr>
              <a:t>(</a:t>
            </a:r>
            <a:r>
              <a:rPr sz="2400" u="heavy" spc="-25" dirty="0">
                <a:solidFill>
                  <a:srgbClr val="396983"/>
                </a:solidFill>
                <a:latin typeface="Calibri"/>
                <a:cs typeface="Calibri"/>
                <a:hlinkClick r:id="rId2"/>
              </a:rPr>
              <a:t>E</a:t>
            </a:r>
            <a:r>
              <a:rPr sz="2400" u="heavy" spc="-5" dirty="0">
                <a:solidFill>
                  <a:srgbClr val="396983"/>
                </a:solidFill>
                <a:latin typeface="Calibri"/>
                <a:cs typeface="Calibri"/>
                <a:hlinkClick r:id="rId2"/>
              </a:rPr>
              <a:t>S</a:t>
            </a:r>
            <a:r>
              <a:rPr sz="2400" u="heavy" spc="-10" dirty="0">
                <a:solidFill>
                  <a:srgbClr val="396983"/>
                </a:solidFill>
                <a:latin typeface="Calibri"/>
                <a:cs typeface="Calibri"/>
                <a:hlinkClick r:id="rId2"/>
              </a:rPr>
              <a:t>S</a:t>
            </a:r>
            <a:r>
              <a:rPr sz="2400" u="heavy" spc="-5" dirty="0">
                <a:solidFill>
                  <a:srgbClr val="396983"/>
                </a:solidFill>
                <a:latin typeface="Calibri"/>
                <a:cs typeface="Calibri"/>
                <a:hlinkClick r:id="rId2"/>
              </a:rPr>
              <a:t>A</a:t>
            </a:r>
            <a:r>
              <a:rPr sz="2400" u="heavy" dirty="0">
                <a:solidFill>
                  <a:srgbClr val="396983"/>
                </a:solidFill>
                <a:latin typeface="Calibri"/>
                <a:cs typeface="Calibri"/>
                <a:hlinkClick r:id="rId2"/>
              </a:rPr>
              <a:t>)</a:t>
            </a:r>
            <a:r>
              <a:rPr sz="2400" dirty="0">
                <a:solidFill>
                  <a:srgbClr val="5D5B4E"/>
                </a:solidFill>
                <a:latin typeface="Calibri"/>
                <a:cs typeface="Calibri"/>
                <a:hlinkClick r:id="rId2"/>
              </a:rPr>
              <a:t>.</a:t>
            </a:r>
            <a:endParaRPr sz="2400" dirty="0">
              <a:latin typeface="Calibri"/>
              <a:cs typeface="Calibri"/>
            </a:endParaRPr>
          </a:p>
        </p:txBody>
      </p:sp>
    </p:spTree>
    <p:extLst>
      <p:ext uri="{BB962C8B-B14F-4D97-AF65-F5344CB8AC3E}">
        <p14:creationId xmlns:p14="http://schemas.microsoft.com/office/powerpoint/2010/main" val="2030755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429255" y="4343400"/>
            <a:ext cx="7406640" cy="0"/>
          </a:xfrm>
          <a:custGeom>
            <a:avLst/>
            <a:gdLst/>
            <a:ahLst/>
            <a:cxnLst/>
            <a:rect l="l" t="t" r="r" b="b"/>
            <a:pathLst>
              <a:path w="7406640">
                <a:moveTo>
                  <a:pt x="0" y="0"/>
                </a:moveTo>
                <a:lnTo>
                  <a:pt x="7406640" y="0"/>
                </a:lnTo>
              </a:path>
            </a:pathLst>
          </a:custGeom>
          <a:ln w="6096">
            <a:solidFill>
              <a:srgbClr val="B1AFA2"/>
            </a:solidFill>
          </a:ln>
        </p:spPr>
        <p:txBody>
          <a:bodyPr wrap="square" lIns="0" tIns="0" rIns="0" bIns="0" rtlCol="0"/>
          <a:lstStyle/>
          <a:p>
            <a:endParaRPr/>
          </a:p>
        </p:txBody>
      </p:sp>
      <p:sp>
        <p:nvSpPr>
          <p:cNvPr id="5" name="object 5"/>
          <p:cNvSpPr txBox="1"/>
          <p:nvPr/>
        </p:nvSpPr>
        <p:spPr>
          <a:xfrm>
            <a:off x="2426005" y="3706367"/>
            <a:ext cx="6517273" cy="677108"/>
          </a:xfrm>
          <a:prstGeom prst="rect">
            <a:avLst/>
          </a:prstGeom>
        </p:spPr>
        <p:txBody>
          <a:bodyPr vert="horz" wrap="square" lIns="0" tIns="0" rIns="0" bIns="0" rtlCol="0">
            <a:spAutoFit/>
          </a:bodyPr>
          <a:lstStyle/>
          <a:p>
            <a:pPr marL="12700"/>
            <a:r>
              <a:rPr sz="4400" b="1" spc="-85" dirty="0">
                <a:solidFill>
                  <a:srgbClr val="5D5B4E"/>
                </a:solidFill>
                <a:latin typeface="Euphemia"/>
                <a:cs typeface="Calibri"/>
              </a:rPr>
              <a:t>E</a:t>
            </a:r>
            <a:r>
              <a:rPr sz="4400" b="1" spc="-45" dirty="0">
                <a:solidFill>
                  <a:srgbClr val="5D5B4E"/>
                </a:solidFill>
                <a:latin typeface="Euphemia"/>
                <a:cs typeface="Calibri"/>
              </a:rPr>
              <a:t>S</a:t>
            </a:r>
            <a:r>
              <a:rPr sz="4400" b="1" spc="-95" dirty="0">
                <a:solidFill>
                  <a:srgbClr val="5D5B4E"/>
                </a:solidFill>
                <a:latin typeface="Euphemia"/>
                <a:cs typeface="Calibri"/>
              </a:rPr>
              <a:t>S</a:t>
            </a:r>
            <a:r>
              <a:rPr sz="4400" b="1" dirty="0">
                <a:solidFill>
                  <a:srgbClr val="5D5B4E"/>
                </a:solidFill>
                <a:latin typeface="Euphemia"/>
                <a:cs typeface="Calibri"/>
              </a:rPr>
              <a:t>A</a:t>
            </a:r>
            <a:r>
              <a:rPr sz="4400" b="1" spc="-90" dirty="0">
                <a:solidFill>
                  <a:srgbClr val="5D5B4E"/>
                </a:solidFill>
                <a:latin typeface="Euphemia"/>
                <a:cs typeface="Calibri"/>
              </a:rPr>
              <a:t> </a:t>
            </a:r>
            <a:r>
              <a:rPr sz="4400" b="1" spc="-45" dirty="0">
                <a:solidFill>
                  <a:srgbClr val="5D5B4E"/>
                </a:solidFill>
                <a:latin typeface="Euphemia"/>
                <a:cs typeface="Calibri"/>
              </a:rPr>
              <a:t>C</a:t>
            </a:r>
            <a:r>
              <a:rPr sz="4400" b="1" spc="-40" dirty="0">
                <a:solidFill>
                  <a:srgbClr val="5D5B4E"/>
                </a:solidFill>
                <a:latin typeface="Euphemia"/>
                <a:cs typeface="Calibri"/>
              </a:rPr>
              <a:t>o</a:t>
            </a:r>
            <a:r>
              <a:rPr sz="4400" b="1" spc="-35" dirty="0">
                <a:solidFill>
                  <a:srgbClr val="5D5B4E"/>
                </a:solidFill>
                <a:latin typeface="Euphemia"/>
                <a:cs typeface="Calibri"/>
              </a:rPr>
              <a:t>n</a:t>
            </a:r>
            <a:r>
              <a:rPr sz="4400" b="1" spc="-40" dirty="0">
                <a:solidFill>
                  <a:srgbClr val="5D5B4E"/>
                </a:solidFill>
                <a:latin typeface="Euphemia"/>
                <a:cs typeface="Calibri"/>
              </a:rPr>
              <a:t>so</a:t>
            </a:r>
            <a:r>
              <a:rPr sz="4400" b="1" spc="-45" dirty="0">
                <a:solidFill>
                  <a:srgbClr val="5D5B4E"/>
                </a:solidFill>
                <a:latin typeface="Euphemia"/>
                <a:cs typeface="Calibri"/>
              </a:rPr>
              <a:t>li</a:t>
            </a:r>
            <a:r>
              <a:rPr sz="4400" b="1" spc="-35" dirty="0">
                <a:solidFill>
                  <a:srgbClr val="5D5B4E"/>
                </a:solidFill>
                <a:latin typeface="Euphemia"/>
                <a:cs typeface="Calibri"/>
              </a:rPr>
              <a:t>d</a:t>
            </a:r>
            <a:r>
              <a:rPr sz="4400" b="1" spc="-75" dirty="0">
                <a:solidFill>
                  <a:srgbClr val="5D5B4E"/>
                </a:solidFill>
                <a:latin typeface="Euphemia"/>
                <a:cs typeface="Calibri"/>
              </a:rPr>
              <a:t>a</a:t>
            </a:r>
            <a:r>
              <a:rPr sz="4400" b="1" spc="-100" dirty="0">
                <a:solidFill>
                  <a:srgbClr val="5D5B4E"/>
                </a:solidFill>
                <a:latin typeface="Euphemia"/>
                <a:cs typeface="Calibri"/>
              </a:rPr>
              <a:t>t</a:t>
            </a:r>
            <a:r>
              <a:rPr sz="4400" b="1" spc="-35" dirty="0">
                <a:solidFill>
                  <a:srgbClr val="5D5B4E"/>
                </a:solidFill>
                <a:latin typeface="Euphemia"/>
                <a:cs typeface="Calibri"/>
              </a:rPr>
              <a:t>e</a:t>
            </a:r>
            <a:r>
              <a:rPr sz="4400" b="1" dirty="0">
                <a:solidFill>
                  <a:srgbClr val="5D5B4E"/>
                </a:solidFill>
                <a:latin typeface="Euphemia"/>
                <a:cs typeface="Calibri"/>
              </a:rPr>
              <a:t>d</a:t>
            </a:r>
            <a:r>
              <a:rPr sz="4400" b="1" spc="-120" dirty="0">
                <a:solidFill>
                  <a:srgbClr val="5D5B4E"/>
                </a:solidFill>
                <a:latin typeface="Euphemia"/>
                <a:cs typeface="Calibri"/>
              </a:rPr>
              <a:t> </a:t>
            </a:r>
            <a:r>
              <a:rPr sz="4400" b="1" spc="-45" dirty="0">
                <a:solidFill>
                  <a:srgbClr val="5D5B4E"/>
                </a:solidFill>
                <a:latin typeface="Euphemia"/>
                <a:cs typeface="Calibri"/>
              </a:rPr>
              <a:t>Pl</a:t>
            </a:r>
            <a:r>
              <a:rPr sz="4400" b="1" spc="-40" dirty="0">
                <a:solidFill>
                  <a:srgbClr val="5D5B4E"/>
                </a:solidFill>
                <a:latin typeface="Euphemia"/>
                <a:cs typeface="Calibri"/>
              </a:rPr>
              <a:t>a</a:t>
            </a:r>
            <a:r>
              <a:rPr sz="4400" b="1" dirty="0">
                <a:solidFill>
                  <a:srgbClr val="5D5B4E"/>
                </a:solidFill>
                <a:latin typeface="Euphemia"/>
                <a:cs typeface="Calibri"/>
              </a:rPr>
              <a:t>n</a:t>
            </a:r>
            <a:endParaRPr sz="4400" dirty="0">
              <a:latin typeface="Euphemia"/>
              <a:cs typeface="Calibri"/>
            </a:endParaRPr>
          </a:p>
        </p:txBody>
      </p:sp>
      <p:sp>
        <p:nvSpPr>
          <p:cNvPr id="7" name="object 7"/>
          <p:cNvSpPr txBox="1">
            <a:spLocks noGrp="1"/>
          </p:cNvSpPr>
          <p:nvPr>
            <p:ph type="sldNum" sz="quarter" idx="4294967295"/>
          </p:nvPr>
        </p:nvSpPr>
        <p:spPr>
          <a:xfrm>
            <a:off x="11299256" y="6309396"/>
            <a:ext cx="499454" cy="307777"/>
          </a:xfrm>
          <a:prstGeom prst="rect">
            <a:avLst/>
          </a:prstGeom>
        </p:spPr>
        <p:txBody>
          <a:bodyPr vert="horz" wrap="square" lIns="0" tIns="0" rIns="0" bIns="0" rtlCol="0">
            <a:spAutoFit/>
          </a:bodyPr>
          <a:lstStyle/>
          <a:p>
            <a:pPr marL="75565"/>
            <a:fld id="{81D60167-4931-47E6-BA6A-407CBD079E47}" type="slidenum">
              <a:rPr sz="2000" spc="-5" dirty="0"/>
              <a:pPr marL="75565"/>
              <a:t>19</a:t>
            </a:fld>
            <a:endParaRPr spc="-5" dirty="0"/>
          </a:p>
        </p:txBody>
      </p:sp>
      <p:sp>
        <p:nvSpPr>
          <p:cNvPr id="6" name="object 6"/>
          <p:cNvSpPr txBox="1"/>
          <p:nvPr/>
        </p:nvSpPr>
        <p:spPr>
          <a:xfrm>
            <a:off x="2426005" y="4501287"/>
            <a:ext cx="1553845" cy="276999"/>
          </a:xfrm>
          <a:prstGeom prst="rect">
            <a:avLst/>
          </a:prstGeom>
        </p:spPr>
        <p:txBody>
          <a:bodyPr vert="horz" wrap="square" lIns="0" tIns="0" rIns="0" bIns="0" rtlCol="0">
            <a:spAutoFit/>
          </a:bodyPr>
          <a:lstStyle/>
          <a:p>
            <a:pPr marL="12700"/>
            <a:r>
              <a:rPr spc="150" dirty="0">
                <a:solidFill>
                  <a:srgbClr val="5D5B4E"/>
                </a:solidFill>
                <a:latin typeface="Calibri"/>
                <a:cs typeface="Calibri"/>
              </a:rPr>
              <a:t>S</a:t>
            </a:r>
            <a:r>
              <a:rPr spc="125" dirty="0">
                <a:solidFill>
                  <a:srgbClr val="5D5B4E"/>
                </a:solidFill>
                <a:latin typeface="Calibri"/>
                <a:cs typeface="Calibri"/>
              </a:rPr>
              <a:t>E</a:t>
            </a:r>
            <a:r>
              <a:rPr spc="165" dirty="0">
                <a:solidFill>
                  <a:srgbClr val="5D5B4E"/>
                </a:solidFill>
                <a:latin typeface="Calibri"/>
                <a:cs typeface="Calibri"/>
              </a:rPr>
              <a:t>C</a:t>
            </a:r>
            <a:r>
              <a:rPr spc="150" dirty="0">
                <a:solidFill>
                  <a:srgbClr val="5D5B4E"/>
                </a:solidFill>
                <a:latin typeface="Calibri"/>
                <a:cs typeface="Calibri"/>
              </a:rPr>
              <a:t>T</a:t>
            </a:r>
            <a:r>
              <a:rPr spc="155" dirty="0">
                <a:solidFill>
                  <a:srgbClr val="5D5B4E"/>
                </a:solidFill>
                <a:latin typeface="Calibri"/>
                <a:cs typeface="Calibri"/>
              </a:rPr>
              <a:t>I</a:t>
            </a:r>
            <a:r>
              <a:rPr spc="135" dirty="0">
                <a:solidFill>
                  <a:srgbClr val="5D5B4E"/>
                </a:solidFill>
                <a:latin typeface="Calibri"/>
                <a:cs typeface="Calibri"/>
              </a:rPr>
              <a:t>O</a:t>
            </a:r>
            <a:r>
              <a:rPr dirty="0">
                <a:solidFill>
                  <a:srgbClr val="5D5B4E"/>
                </a:solidFill>
                <a:latin typeface="Calibri"/>
                <a:cs typeface="Calibri"/>
              </a:rPr>
              <a:t>N </a:t>
            </a:r>
            <a:r>
              <a:rPr spc="-150" dirty="0">
                <a:solidFill>
                  <a:srgbClr val="5D5B4E"/>
                </a:solidFill>
                <a:latin typeface="Calibri"/>
                <a:cs typeface="Calibri"/>
              </a:rPr>
              <a:t> </a:t>
            </a:r>
            <a:r>
              <a:rPr spc="150" dirty="0">
                <a:solidFill>
                  <a:srgbClr val="5D5B4E"/>
                </a:solidFill>
                <a:latin typeface="Calibri"/>
                <a:cs typeface="Calibri"/>
              </a:rPr>
              <a:t>111</a:t>
            </a:r>
            <a:r>
              <a:rPr dirty="0">
                <a:solidFill>
                  <a:srgbClr val="5D5B4E"/>
                </a:solidFill>
                <a:latin typeface="Calibri"/>
                <a:cs typeface="Calibri"/>
              </a:rPr>
              <a:t>1</a:t>
            </a:r>
            <a:endParaRPr>
              <a:latin typeface="Calibri"/>
              <a:cs typeface="Calibri"/>
            </a:endParaRPr>
          </a:p>
        </p:txBody>
      </p:sp>
    </p:spTree>
    <p:extLst>
      <p:ext uri="{BB962C8B-B14F-4D97-AF65-F5344CB8AC3E}">
        <p14:creationId xmlns:p14="http://schemas.microsoft.com/office/powerpoint/2010/main" val="17713797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10618213" y="6195504"/>
            <a:ext cx="1312025" cy="361438"/>
          </a:xfrm>
        </p:spPr>
        <p:txBody>
          <a:bodyPr/>
          <a:lstStyle/>
          <a:p>
            <a:fld id="{4FAB73BC-B049-4115-A692-8D63A059BFB8}" type="slidenum">
              <a:rPr lang="en-US" sz="2000" smtClean="0"/>
              <a:pPr/>
              <a:t>2</a:t>
            </a:fld>
            <a:endParaRPr lang="en-US" sz="2000" dirty="0"/>
          </a:p>
        </p:txBody>
      </p:sp>
      <p:sp>
        <p:nvSpPr>
          <p:cNvPr id="5" name="TextBox 4"/>
          <p:cNvSpPr txBox="1"/>
          <p:nvPr/>
        </p:nvSpPr>
        <p:spPr>
          <a:xfrm>
            <a:off x="889686" y="1544641"/>
            <a:ext cx="10857470" cy="3816429"/>
          </a:xfrm>
          <a:prstGeom prst="rect">
            <a:avLst/>
          </a:prstGeom>
          <a:noFill/>
        </p:spPr>
        <p:txBody>
          <a:bodyPr wrap="square" rtlCol="0">
            <a:spAutoFit/>
          </a:bodyPr>
          <a:lstStyle/>
          <a:p>
            <a:pPr marL="0" lvl="1" indent="0">
              <a:buNone/>
            </a:pPr>
            <a:r>
              <a:rPr lang="en-US" sz="3200" b="1" dirty="0" smtClean="0">
                <a:ea typeface="ＭＳ Ｐゴシック" pitchFamily="34" charset="-128"/>
                <a:cs typeface="Arial" pitchFamily="34" charset="0"/>
              </a:rPr>
              <a:t>Share a 10,000 foot View of:</a:t>
            </a:r>
          </a:p>
          <a:p>
            <a:pPr marL="285750" lvl="1">
              <a:buFont typeface="Arial" panose="020B0604020202020204" pitchFamily="34" charset="0"/>
              <a:buChar char="•"/>
            </a:pPr>
            <a:r>
              <a:rPr lang="en-US" sz="3200" dirty="0" smtClean="0">
                <a:ea typeface="ＭＳ Ｐゴシック" pitchFamily="34" charset="-128"/>
                <a:cs typeface="Arial" pitchFamily="34" charset="0"/>
              </a:rPr>
              <a:t> Who we are</a:t>
            </a:r>
          </a:p>
          <a:p>
            <a:pPr marL="285750" lvl="1">
              <a:buFont typeface="Arial" panose="020B0604020202020204" pitchFamily="34" charset="0"/>
              <a:buChar char="•"/>
            </a:pPr>
            <a:r>
              <a:rPr lang="en-US" sz="3200" dirty="0" smtClean="0">
                <a:ea typeface="ＭＳ Ｐゴシック" pitchFamily="34" charset="-128"/>
                <a:cs typeface="Arial" pitchFamily="34" charset="0"/>
              </a:rPr>
              <a:t> What we do</a:t>
            </a:r>
          </a:p>
          <a:p>
            <a:pPr marL="285750" lvl="1">
              <a:buFont typeface="Arial" panose="020B0604020202020204" pitchFamily="34" charset="0"/>
              <a:buChar char="•"/>
            </a:pPr>
            <a:r>
              <a:rPr lang="en-US" sz="3200" dirty="0" smtClean="0">
                <a:ea typeface="ＭＳ Ｐゴシック" pitchFamily="34" charset="-128"/>
                <a:cs typeface="Arial" pitchFamily="34" charset="0"/>
              </a:rPr>
              <a:t> Update on Student and School Success</a:t>
            </a:r>
          </a:p>
          <a:p>
            <a:pPr marL="742950" lvl="2">
              <a:buFont typeface="Arial" panose="020B0604020202020204" pitchFamily="34" charset="0"/>
              <a:buChar char="•"/>
            </a:pPr>
            <a:r>
              <a:rPr lang="en-US" sz="3200" dirty="0" smtClean="0">
                <a:ea typeface="ＭＳ Ｐゴシック" pitchFamily="34" charset="-128"/>
                <a:cs typeface="Arial" pitchFamily="34" charset="0"/>
              </a:rPr>
              <a:t> 2016/2017</a:t>
            </a:r>
          </a:p>
          <a:p>
            <a:pPr marL="742950" lvl="2">
              <a:buFont typeface="Arial" panose="020B0604020202020204" pitchFamily="34" charset="0"/>
              <a:buChar char="•"/>
            </a:pPr>
            <a:r>
              <a:rPr lang="en-US" sz="3200" dirty="0" smtClean="0">
                <a:ea typeface="ＭＳ Ｐゴシック" pitchFamily="34" charset="-128"/>
                <a:cs typeface="Arial" pitchFamily="34" charset="0"/>
              </a:rPr>
              <a:t> ESSA Workgroup</a:t>
            </a:r>
          </a:p>
          <a:p>
            <a:pPr marL="285750" lvl="1">
              <a:buFont typeface="Arial" panose="020B0604020202020204" pitchFamily="34" charset="0"/>
              <a:buChar char="•"/>
            </a:pPr>
            <a:r>
              <a:rPr lang="en-US" sz="3200" dirty="0" smtClean="0">
                <a:ea typeface="ＭＳ Ｐゴシック" pitchFamily="34" charset="-128"/>
                <a:cs typeface="Arial" pitchFamily="34" charset="0"/>
              </a:rPr>
              <a:t>Questions</a:t>
            </a:r>
          </a:p>
          <a:p>
            <a:endParaRPr lang="en-US" dirty="0"/>
          </a:p>
        </p:txBody>
      </p:sp>
      <p:sp>
        <p:nvSpPr>
          <p:cNvPr id="6" name="TextBox 5"/>
          <p:cNvSpPr txBox="1"/>
          <p:nvPr/>
        </p:nvSpPr>
        <p:spPr>
          <a:xfrm>
            <a:off x="3247815" y="494426"/>
            <a:ext cx="4983892" cy="830997"/>
          </a:xfrm>
          <a:prstGeom prst="rect">
            <a:avLst/>
          </a:prstGeom>
          <a:noFill/>
        </p:spPr>
        <p:txBody>
          <a:bodyPr wrap="square" rtlCol="0">
            <a:spAutoFit/>
          </a:bodyPr>
          <a:lstStyle/>
          <a:p>
            <a:pPr algn="ctr"/>
            <a:r>
              <a:rPr lang="en-US" sz="4800" b="1" i="1" dirty="0">
                <a:latin typeface="Euphemia" panose="020B0503040102020104" pitchFamily="34" charset="0"/>
              </a:rPr>
              <a:t>Goals</a:t>
            </a:r>
            <a:endParaRPr lang="en-US" sz="4800" dirty="0"/>
          </a:p>
        </p:txBody>
      </p:sp>
      <p:pic>
        <p:nvPicPr>
          <p:cNvPr id="7" name="Picture 6" descr="C:\Program Files (x86)\Microsoft Office\MEDIA\CAGCAT10\j0293844.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20422116">
            <a:off x="9001352" y="226316"/>
            <a:ext cx="2171753" cy="22850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542554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418588" y="1737360"/>
            <a:ext cx="7475220" cy="0"/>
          </a:xfrm>
          <a:custGeom>
            <a:avLst/>
            <a:gdLst/>
            <a:ahLst/>
            <a:cxnLst/>
            <a:rect l="l" t="t" r="r" b="b"/>
            <a:pathLst>
              <a:path w="7475220">
                <a:moveTo>
                  <a:pt x="0" y="0"/>
                </a:moveTo>
                <a:lnTo>
                  <a:pt x="7475219" y="0"/>
                </a:lnTo>
              </a:path>
            </a:pathLst>
          </a:custGeom>
          <a:ln w="6096">
            <a:solidFill>
              <a:srgbClr val="B1AFA2"/>
            </a:solidFill>
          </a:ln>
        </p:spPr>
        <p:txBody>
          <a:bodyPr wrap="square" lIns="0" tIns="0" rIns="0" bIns="0" rtlCol="0"/>
          <a:lstStyle/>
          <a:p>
            <a:endParaRPr/>
          </a:p>
        </p:txBody>
      </p:sp>
      <p:sp>
        <p:nvSpPr>
          <p:cNvPr id="3" name="object 3"/>
          <p:cNvSpPr txBox="1"/>
          <p:nvPr/>
        </p:nvSpPr>
        <p:spPr>
          <a:xfrm>
            <a:off x="2265680" y="1894077"/>
            <a:ext cx="8082280" cy="3767698"/>
          </a:xfrm>
          <a:prstGeom prst="rect">
            <a:avLst/>
          </a:prstGeom>
        </p:spPr>
        <p:txBody>
          <a:bodyPr vert="horz" wrap="square" lIns="0" tIns="0" rIns="0" bIns="0" rtlCol="0">
            <a:spAutoFit/>
          </a:bodyPr>
          <a:lstStyle/>
          <a:p>
            <a:pPr marL="12700" marR="753110"/>
            <a:r>
              <a:rPr sz="2400" spc="-10" dirty="0">
                <a:solidFill>
                  <a:srgbClr val="5D5B4E"/>
                </a:solidFill>
                <a:latin typeface="Calibri"/>
                <a:cs typeface="Calibri"/>
              </a:rPr>
              <a:t>De</a:t>
            </a:r>
            <a:r>
              <a:rPr sz="2400" spc="-35" dirty="0">
                <a:solidFill>
                  <a:srgbClr val="5D5B4E"/>
                </a:solidFill>
                <a:latin typeface="Calibri"/>
                <a:cs typeface="Calibri"/>
              </a:rPr>
              <a:t>v</a:t>
            </a:r>
            <a:r>
              <a:rPr sz="2400" dirty="0">
                <a:solidFill>
                  <a:srgbClr val="5D5B4E"/>
                </a:solidFill>
                <a:latin typeface="Calibri"/>
                <a:cs typeface="Calibri"/>
              </a:rPr>
              <a:t>e</a:t>
            </a:r>
            <a:r>
              <a:rPr sz="2400" spc="5" dirty="0">
                <a:solidFill>
                  <a:srgbClr val="5D5B4E"/>
                </a:solidFill>
                <a:latin typeface="Calibri"/>
                <a:cs typeface="Calibri"/>
              </a:rPr>
              <a:t>l</a:t>
            </a:r>
            <a:r>
              <a:rPr sz="2400" spc="-5" dirty="0">
                <a:solidFill>
                  <a:srgbClr val="5D5B4E"/>
                </a:solidFill>
                <a:latin typeface="Calibri"/>
                <a:cs typeface="Calibri"/>
              </a:rPr>
              <a:t>ope</a:t>
            </a:r>
            <a:r>
              <a:rPr sz="2400" dirty="0">
                <a:solidFill>
                  <a:srgbClr val="5D5B4E"/>
                </a:solidFill>
                <a:latin typeface="Calibri"/>
                <a:cs typeface="Calibri"/>
              </a:rPr>
              <a:t>d</a:t>
            </a:r>
            <a:r>
              <a:rPr sz="2400" spc="15" dirty="0">
                <a:solidFill>
                  <a:srgbClr val="5D5B4E"/>
                </a:solidFill>
                <a:latin typeface="Calibri"/>
                <a:cs typeface="Calibri"/>
              </a:rPr>
              <a:t> </a:t>
            </a:r>
            <a:r>
              <a:rPr sz="2400" spc="-15" dirty="0">
                <a:solidFill>
                  <a:srgbClr val="5D5B4E"/>
                </a:solidFill>
                <a:latin typeface="Calibri"/>
                <a:cs typeface="Calibri"/>
              </a:rPr>
              <a:t>b</a:t>
            </a:r>
            <a:r>
              <a:rPr sz="2400" spc="-5" dirty="0">
                <a:solidFill>
                  <a:srgbClr val="5D5B4E"/>
                </a:solidFill>
                <a:latin typeface="Calibri"/>
                <a:cs typeface="Calibri"/>
              </a:rPr>
              <a:t>y</a:t>
            </a:r>
            <a:r>
              <a:rPr sz="2400" spc="-10" dirty="0">
                <a:solidFill>
                  <a:srgbClr val="5D5B4E"/>
                </a:solidFill>
                <a:latin typeface="Calibri"/>
                <a:cs typeface="Calibri"/>
              </a:rPr>
              <a:t> </a:t>
            </a:r>
            <a:r>
              <a:rPr sz="2400" dirty="0">
                <a:solidFill>
                  <a:srgbClr val="5D5B4E"/>
                </a:solidFill>
                <a:latin typeface="Calibri"/>
                <a:cs typeface="Calibri"/>
              </a:rPr>
              <a:t>the</a:t>
            </a:r>
            <a:r>
              <a:rPr sz="2400" spc="5" dirty="0">
                <a:solidFill>
                  <a:srgbClr val="5D5B4E"/>
                </a:solidFill>
                <a:latin typeface="Calibri"/>
                <a:cs typeface="Calibri"/>
              </a:rPr>
              <a:t> </a:t>
            </a:r>
            <a:r>
              <a:rPr sz="2400" spc="-30" dirty="0">
                <a:solidFill>
                  <a:srgbClr val="5D5B4E"/>
                </a:solidFill>
                <a:latin typeface="Calibri"/>
                <a:cs typeface="Calibri"/>
              </a:rPr>
              <a:t>s</a:t>
            </a:r>
            <a:r>
              <a:rPr sz="2400" spc="-25" dirty="0">
                <a:solidFill>
                  <a:srgbClr val="5D5B4E"/>
                </a:solidFill>
                <a:latin typeface="Calibri"/>
                <a:cs typeface="Calibri"/>
              </a:rPr>
              <a:t>t</a:t>
            </a:r>
            <a:r>
              <a:rPr sz="2400" spc="-20" dirty="0">
                <a:solidFill>
                  <a:srgbClr val="5D5B4E"/>
                </a:solidFill>
                <a:latin typeface="Calibri"/>
                <a:cs typeface="Calibri"/>
              </a:rPr>
              <a:t>a</a:t>
            </a:r>
            <a:r>
              <a:rPr sz="2400" spc="-25" dirty="0">
                <a:solidFill>
                  <a:srgbClr val="5D5B4E"/>
                </a:solidFill>
                <a:latin typeface="Calibri"/>
                <a:cs typeface="Calibri"/>
              </a:rPr>
              <a:t>t</a:t>
            </a:r>
            <a:r>
              <a:rPr sz="2400" spc="-5" dirty="0">
                <a:solidFill>
                  <a:srgbClr val="5D5B4E"/>
                </a:solidFill>
                <a:latin typeface="Calibri"/>
                <a:cs typeface="Calibri"/>
              </a:rPr>
              <a:t>e</a:t>
            </a:r>
            <a:r>
              <a:rPr sz="2400" spc="-20" dirty="0">
                <a:solidFill>
                  <a:srgbClr val="5D5B4E"/>
                </a:solidFill>
                <a:latin typeface="Calibri"/>
                <a:cs typeface="Calibri"/>
              </a:rPr>
              <a:t> </a:t>
            </a:r>
            <a:r>
              <a:rPr sz="2400" dirty="0">
                <a:solidFill>
                  <a:srgbClr val="5D5B4E"/>
                </a:solidFill>
                <a:latin typeface="Calibri"/>
                <a:cs typeface="Calibri"/>
              </a:rPr>
              <a:t>e</a:t>
            </a:r>
            <a:r>
              <a:rPr sz="2400" spc="5" dirty="0">
                <a:solidFill>
                  <a:srgbClr val="5D5B4E"/>
                </a:solidFill>
                <a:latin typeface="Calibri"/>
                <a:cs typeface="Calibri"/>
              </a:rPr>
              <a:t>d</a:t>
            </a:r>
            <a:r>
              <a:rPr sz="2400" spc="-5" dirty="0">
                <a:solidFill>
                  <a:srgbClr val="5D5B4E"/>
                </a:solidFill>
                <a:latin typeface="Calibri"/>
                <a:cs typeface="Calibri"/>
              </a:rPr>
              <a:t>u</a:t>
            </a:r>
            <a:r>
              <a:rPr sz="2400" spc="-15" dirty="0">
                <a:solidFill>
                  <a:srgbClr val="5D5B4E"/>
                </a:solidFill>
                <a:latin typeface="Calibri"/>
                <a:cs typeface="Calibri"/>
              </a:rPr>
              <a:t>c</a:t>
            </a:r>
            <a:r>
              <a:rPr sz="2400" spc="-20" dirty="0">
                <a:solidFill>
                  <a:srgbClr val="5D5B4E"/>
                </a:solidFill>
                <a:latin typeface="Calibri"/>
                <a:cs typeface="Calibri"/>
              </a:rPr>
              <a:t>a</a:t>
            </a:r>
            <a:r>
              <a:rPr sz="2400" dirty="0">
                <a:solidFill>
                  <a:srgbClr val="5D5B4E"/>
                </a:solidFill>
                <a:latin typeface="Calibri"/>
                <a:cs typeface="Calibri"/>
              </a:rPr>
              <a:t>tional</a:t>
            </a:r>
            <a:r>
              <a:rPr sz="2400" spc="-5" dirty="0">
                <a:solidFill>
                  <a:srgbClr val="5D5B4E"/>
                </a:solidFill>
                <a:latin typeface="Calibri"/>
                <a:cs typeface="Calibri"/>
              </a:rPr>
              <a:t> a</a:t>
            </a:r>
            <a:r>
              <a:rPr sz="2400" spc="-25" dirty="0">
                <a:solidFill>
                  <a:srgbClr val="5D5B4E"/>
                </a:solidFill>
                <a:latin typeface="Calibri"/>
                <a:cs typeface="Calibri"/>
              </a:rPr>
              <a:t>g</a:t>
            </a:r>
            <a:r>
              <a:rPr sz="2400" dirty="0">
                <a:solidFill>
                  <a:srgbClr val="5D5B4E"/>
                </a:solidFill>
                <a:latin typeface="Calibri"/>
                <a:cs typeface="Calibri"/>
              </a:rPr>
              <a:t>e</a:t>
            </a:r>
            <a:r>
              <a:rPr sz="2400" spc="5" dirty="0">
                <a:solidFill>
                  <a:srgbClr val="5D5B4E"/>
                </a:solidFill>
                <a:latin typeface="Calibri"/>
                <a:cs typeface="Calibri"/>
              </a:rPr>
              <a:t>n</a:t>
            </a:r>
            <a:r>
              <a:rPr sz="2400" spc="-5" dirty="0">
                <a:solidFill>
                  <a:srgbClr val="5D5B4E"/>
                </a:solidFill>
                <a:latin typeface="Calibri"/>
                <a:cs typeface="Calibri"/>
              </a:rPr>
              <a:t>cy </a:t>
            </a:r>
            <a:r>
              <a:rPr sz="2400" dirty="0">
                <a:solidFill>
                  <a:srgbClr val="5D5B4E"/>
                </a:solidFill>
                <a:latin typeface="Calibri"/>
                <a:cs typeface="Calibri"/>
              </a:rPr>
              <a:t>with</a:t>
            </a:r>
            <a:r>
              <a:rPr sz="2400" spc="-15" dirty="0">
                <a:solidFill>
                  <a:srgbClr val="5D5B4E"/>
                </a:solidFill>
                <a:latin typeface="Calibri"/>
                <a:cs typeface="Calibri"/>
              </a:rPr>
              <a:t> </a:t>
            </a:r>
            <a:r>
              <a:rPr sz="2400" dirty="0">
                <a:solidFill>
                  <a:srgbClr val="5D5B4E"/>
                </a:solidFill>
                <a:latin typeface="Calibri"/>
                <a:cs typeface="Calibri"/>
              </a:rPr>
              <a:t>tim</a:t>
            </a:r>
            <a:r>
              <a:rPr sz="2400" spc="10" dirty="0">
                <a:solidFill>
                  <a:srgbClr val="5D5B4E"/>
                </a:solidFill>
                <a:latin typeface="Calibri"/>
                <a:cs typeface="Calibri"/>
              </a:rPr>
              <a:t>e</a:t>
            </a:r>
            <a:r>
              <a:rPr sz="2400" dirty="0">
                <a:solidFill>
                  <a:srgbClr val="5D5B4E"/>
                </a:solidFill>
                <a:latin typeface="Calibri"/>
                <a:cs typeface="Calibri"/>
              </a:rPr>
              <a:t>ly</a:t>
            </a:r>
            <a:r>
              <a:rPr sz="2400" spc="-20" dirty="0">
                <a:solidFill>
                  <a:srgbClr val="5D5B4E"/>
                </a:solidFill>
                <a:latin typeface="Calibri"/>
                <a:cs typeface="Calibri"/>
              </a:rPr>
              <a:t> </a:t>
            </a:r>
            <a:r>
              <a:rPr sz="2400" dirty="0">
                <a:solidFill>
                  <a:srgbClr val="5D5B4E"/>
                </a:solidFill>
                <a:latin typeface="Calibri"/>
                <a:cs typeface="Calibri"/>
              </a:rPr>
              <a:t>and </a:t>
            </a:r>
            <a:r>
              <a:rPr sz="2400" spc="-5" dirty="0">
                <a:solidFill>
                  <a:srgbClr val="5D5B4E"/>
                </a:solidFill>
                <a:latin typeface="Calibri"/>
                <a:cs typeface="Calibri"/>
              </a:rPr>
              <a:t>m</a:t>
            </a:r>
            <a:r>
              <a:rPr sz="2400" dirty="0">
                <a:solidFill>
                  <a:srgbClr val="5D5B4E"/>
                </a:solidFill>
                <a:latin typeface="Calibri"/>
                <a:cs typeface="Calibri"/>
              </a:rPr>
              <a:t>eaningful</a:t>
            </a:r>
            <a:r>
              <a:rPr sz="2400" spc="-25" dirty="0">
                <a:solidFill>
                  <a:srgbClr val="5D5B4E"/>
                </a:solidFill>
                <a:latin typeface="Calibri"/>
                <a:cs typeface="Calibri"/>
              </a:rPr>
              <a:t> c</a:t>
            </a:r>
            <a:r>
              <a:rPr sz="2400" spc="-5" dirty="0">
                <a:solidFill>
                  <a:srgbClr val="5D5B4E"/>
                </a:solidFill>
                <a:latin typeface="Calibri"/>
                <a:cs typeface="Calibri"/>
              </a:rPr>
              <a:t>onsul</a:t>
            </a:r>
            <a:r>
              <a:rPr sz="2400" spc="-20" dirty="0">
                <a:solidFill>
                  <a:srgbClr val="5D5B4E"/>
                </a:solidFill>
                <a:latin typeface="Calibri"/>
                <a:cs typeface="Calibri"/>
              </a:rPr>
              <a:t>ta</a:t>
            </a:r>
            <a:r>
              <a:rPr sz="2400" dirty="0">
                <a:solidFill>
                  <a:srgbClr val="5D5B4E"/>
                </a:solidFill>
                <a:latin typeface="Calibri"/>
                <a:cs typeface="Calibri"/>
              </a:rPr>
              <a:t>tion</a:t>
            </a:r>
            <a:r>
              <a:rPr sz="2400" spc="-5" dirty="0">
                <a:solidFill>
                  <a:srgbClr val="5D5B4E"/>
                </a:solidFill>
                <a:latin typeface="Calibri"/>
                <a:cs typeface="Calibri"/>
              </a:rPr>
              <a:t> </a:t>
            </a:r>
            <a:r>
              <a:rPr sz="2400" dirty="0">
                <a:solidFill>
                  <a:srgbClr val="5D5B4E"/>
                </a:solidFill>
                <a:latin typeface="Calibri"/>
                <a:cs typeface="Calibri"/>
              </a:rPr>
              <a:t>with:</a:t>
            </a:r>
            <a:endParaRPr sz="2400" dirty="0">
              <a:latin typeface="Calibri"/>
              <a:cs typeface="Calibri"/>
            </a:endParaRPr>
          </a:p>
          <a:p>
            <a:pPr marL="643890" indent="-342900">
              <a:spcBef>
                <a:spcPts val="630"/>
              </a:spcBef>
              <a:buClr>
                <a:srgbClr val="396983"/>
              </a:buClr>
              <a:buFont typeface="Courier New" panose="02070309020205020404" pitchFamily="49" charset="0"/>
              <a:buChar char="o"/>
              <a:tabLst>
                <a:tab pos="643890" algn="l"/>
              </a:tabLst>
            </a:pPr>
            <a:r>
              <a:rPr sz="1950" spc="-5" dirty="0">
                <a:solidFill>
                  <a:srgbClr val="5D5B4E"/>
                </a:solidFill>
                <a:latin typeface="Calibri"/>
                <a:cs typeface="Calibri"/>
              </a:rPr>
              <a:t>Th</a:t>
            </a:r>
            <a:r>
              <a:rPr sz="1950" dirty="0">
                <a:solidFill>
                  <a:srgbClr val="5D5B4E"/>
                </a:solidFill>
                <a:latin typeface="Calibri"/>
                <a:cs typeface="Calibri"/>
              </a:rPr>
              <a:t>e</a:t>
            </a:r>
            <a:r>
              <a:rPr sz="1950" spc="-10" dirty="0">
                <a:solidFill>
                  <a:srgbClr val="5D5B4E"/>
                </a:solidFill>
                <a:latin typeface="Calibri"/>
                <a:cs typeface="Calibri"/>
              </a:rPr>
              <a:t> </a:t>
            </a:r>
            <a:r>
              <a:rPr sz="1950" dirty="0">
                <a:solidFill>
                  <a:srgbClr val="5D5B4E"/>
                </a:solidFill>
                <a:latin typeface="Calibri"/>
                <a:cs typeface="Calibri"/>
              </a:rPr>
              <a:t>G</a:t>
            </a:r>
            <a:r>
              <a:rPr sz="1950" spc="-15" dirty="0">
                <a:solidFill>
                  <a:srgbClr val="5D5B4E"/>
                </a:solidFill>
                <a:latin typeface="Calibri"/>
                <a:cs typeface="Calibri"/>
              </a:rPr>
              <a:t>o</a:t>
            </a:r>
            <a:r>
              <a:rPr sz="1950" spc="-20" dirty="0">
                <a:solidFill>
                  <a:srgbClr val="5D5B4E"/>
                </a:solidFill>
                <a:latin typeface="Calibri"/>
                <a:cs typeface="Calibri"/>
              </a:rPr>
              <a:t>v</a:t>
            </a:r>
            <a:r>
              <a:rPr sz="1950" dirty="0">
                <a:solidFill>
                  <a:srgbClr val="5D5B4E"/>
                </a:solidFill>
                <a:latin typeface="Calibri"/>
                <a:cs typeface="Calibri"/>
              </a:rPr>
              <a:t>ernor</a:t>
            </a:r>
            <a:endParaRPr sz="1950" dirty="0">
              <a:latin typeface="Calibri"/>
              <a:cs typeface="Calibri"/>
            </a:endParaRPr>
          </a:p>
          <a:p>
            <a:pPr marL="643890" indent="-342900">
              <a:buClr>
                <a:srgbClr val="396983"/>
              </a:buClr>
              <a:buFont typeface="Courier New" panose="02070309020205020404" pitchFamily="49" charset="0"/>
              <a:buChar char="o"/>
              <a:tabLst>
                <a:tab pos="643890" algn="l"/>
              </a:tabLst>
            </a:pPr>
            <a:r>
              <a:rPr sz="1950" dirty="0">
                <a:solidFill>
                  <a:srgbClr val="5D5B4E"/>
                </a:solidFill>
                <a:latin typeface="Calibri"/>
                <a:cs typeface="Calibri"/>
              </a:rPr>
              <a:t>M</a:t>
            </a:r>
            <a:r>
              <a:rPr sz="1950" spc="-5" dirty="0">
                <a:solidFill>
                  <a:srgbClr val="5D5B4E"/>
                </a:solidFill>
                <a:latin typeface="Calibri"/>
                <a:cs typeface="Calibri"/>
              </a:rPr>
              <a:t>e</a:t>
            </a:r>
            <a:r>
              <a:rPr sz="1950" dirty="0">
                <a:solidFill>
                  <a:srgbClr val="5D5B4E"/>
                </a:solidFill>
                <a:latin typeface="Calibri"/>
                <a:cs typeface="Calibri"/>
              </a:rPr>
              <a:t>mbe</a:t>
            </a:r>
            <a:r>
              <a:rPr sz="1950" spc="-35" dirty="0">
                <a:solidFill>
                  <a:srgbClr val="5D5B4E"/>
                </a:solidFill>
                <a:latin typeface="Calibri"/>
                <a:cs typeface="Calibri"/>
              </a:rPr>
              <a:t>r</a:t>
            </a:r>
            <a:r>
              <a:rPr sz="1950" dirty="0">
                <a:solidFill>
                  <a:srgbClr val="5D5B4E"/>
                </a:solidFill>
                <a:latin typeface="Calibri"/>
                <a:cs typeface="Calibri"/>
              </a:rPr>
              <a:t>s</a:t>
            </a:r>
            <a:r>
              <a:rPr sz="1950" spc="-20" dirty="0">
                <a:solidFill>
                  <a:srgbClr val="5D5B4E"/>
                </a:solidFill>
                <a:latin typeface="Calibri"/>
                <a:cs typeface="Calibri"/>
              </a:rPr>
              <a:t> </a:t>
            </a:r>
            <a:r>
              <a:rPr sz="1950" spc="-5" dirty="0">
                <a:solidFill>
                  <a:srgbClr val="5D5B4E"/>
                </a:solidFill>
                <a:latin typeface="Calibri"/>
                <a:cs typeface="Calibri"/>
              </a:rPr>
              <a:t>o</a:t>
            </a:r>
            <a:r>
              <a:rPr sz="1950" dirty="0">
                <a:solidFill>
                  <a:srgbClr val="5D5B4E"/>
                </a:solidFill>
                <a:latin typeface="Calibri"/>
                <a:cs typeface="Calibri"/>
              </a:rPr>
              <a:t>f the</a:t>
            </a:r>
            <a:r>
              <a:rPr sz="1950" spc="-20" dirty="0">
                <a:solidFill>
                  <a:srgbClr val="5D5B4E"/>
                </a:solidFill>
                <a:latin typeface="Calibri"/>
                <a:cs typeface="Calibri"/>
              </a:rPr>
              <a:t> </a:t>
            </a:r>
            <a:r>
              <a:rPr sz="1950" spc="-5" dirty="0">
                <a:solidFill>
                  <a:srgbClr val="5D5B4E"/>
                </a:solidFill>
                <a:latin typeface="Calibri"/>
                <a:cs typeface="Calibri"/>
              </a:rPr>
              <a:t>S</a:t>
            </a:r>
            <a:r>
              <a:rPr sz="1950" spc="-20" dirty="0">
                <a:solidFill>
                  <a:srgbClr val="5D5B4E"/>
                </a:solidFill>
                <a:latin typeface="Calibri"/>
                <a:cs typeface="Calibri"/>
              </a:rPr>
              <a:t>t</a:t>
            </a:r>
            <a:r>
              <a:rPr sz="1950" spc="-15" dirty="0">
                <a:solidFill>
                  <a:srgbClr val="5D5B4E"/>
                </a:solidFill>
                <a:latin typeface="Calibri"/>
                <a:cs typeface="Calibri"/>
              </a:rPr>
              <a:t>a</a:t>
            </a:r>
            <a:r>
              <a:rPr sz="1950" spc="-20" dirty="0">
                <a:solidFill>
                  <a:srgbClr val="5D5B4E"/>
                </a:solidFill>
                <a:latin typeface="Calibri"/>
                <a:cs typeface="Calibri"/>
              </a:rPr>
              <a:t>t</a:t>
            </a:r>
            <a:r>
              <a:rPr sz="1950" dirty="0">
                <a:solidFill>
                  <a:srgbClr val="5D5B4E"/>
                </a:solidFill>
                <a:latin typeface="Calibri"/>
                <a:cs typeface="Calibri"/>
              </a:rPr>
              <a:t>e</a:t>
            </a:r>
            <a:r>
              <a:rPr sz="1950" spc="-25" dirty="0">
                <a:solidFill>
                  <a:srgbClr val="5D5B4E"/>
                </a:solidFill>
                <a:latin typeface="Calibri"/>
                <a:cs typeface="Calibri"/>
              </a:rPr>
              <a:t> </a:t>
            </a:r>
            <a:r>
              <a:rPr sz="1950" dirty="0">
                <a:solidFill>
                  <a:srgbClr val="5D5B4E"/>
                </a:solidFill>
                <a:latin typeface="Calibri"/>
                <a:cs typeface="Calibri"/>
              </a:rPr>
              <a:t>Legis</a:t>
            </a:r>
            <a:r>
              <a:rPr sz="1950" spc="-10" dirty="0">
                <a:solidFill>
                  <a:srgbClr val="5D5B4E"/>
                </a:solidFill>
                <a:latin typeface="Calibri"/>
                <a:cs typeface="Calibri"/>
              </a:rPr>
              <a:t>l</a:t>
            </a:r>
            <a:r>
              <a:rPr sz="1950" spc="-15" dirty="0">
                <a:solidFill>
                  <a:srgbClr val="5D5B4E"/>
                </a:solidFill>
                <a:latin typeface="Calibri"/>
                <a:cs typeface="Calibri"/>
              </a:rPr>
              <a:t>a</a:t>
            </a:r>
            <a:r>
              <a:rPr sz="1950" dirty="0">
                <a:solidFill>
                  <a:srgbClr val="5D5B4E"/>
                </a:solidFill>
                <a:latin typeface="Calibri"/>
                <a:cs typeface="Calibri"/>
              </a:rPr>
              <a:t>t</a:t>
            </a:r>
            <a:r>
              <a:rPr sz="1950" spc="5" dirty="0">
                <a:solidFill>
                  <a:srgbClr val="5D5B4E"/>
                </a:solidFill>
                <a:latin typeface="Calibri"/>
                <a:cs typeface="Calibri"/>
              </a:rPr>
              <a:t>u</a:t>
            </a:r>
            <a:r>
              <a:rPr sz="1950" spc="-25" dirty="0">
                <a:solidFill>
                  <a:srgbClr val="5D5B4E"/>
                </a:solidFill>
                <a:latin typeface="Calibri"/>
                <a:cs typeface="Calibri"/>
              </a:rPr>
              <a:t>r</a:t>
            </a:r>
            <a:r>
              <a:rPr sz="1950" dirty="0">
                <a:solidFill>
                  <a:srgbClr val="5D5B4E"/>
                </a:solidFill>
                <a:latin typeface="Calibri"/>
                <a:cs typeface="Calibri"/>
              </a:rPr>
              <a:t>e</a:t>
            </a:r>
            <a:endParaRPr sz="1950" dirty="0">
              <a:latin typeface="Calibri"/>
              <a:cs typeface="Calibri"/>
            </a:endParaRPr>
          </a:p>
          <a:p>
            <a:pPr marL="643890" marR="4907280" indent="-342900">
              <a:buClr>
                <a:srgbClr val="396983"/>
              </a:buClr>
              <a:buFont typeface="Courier New" panose="02070309020205020404" pitchFamily="49" charset="0"/>
              <a:buChar char="o"/>
              <a:tabLst>
                <a:tab pos="643890" algn="l"/>
              </a:tabLst>
            </a:pPr>
            <a:r>
              <a:rPr sz="1950" spc="-5" dirty="0">
                <a:solidFill>
                  <a:srgbClr val="5D5B4E"/>
                </a:solidFill>
                <a:latin typeface="Calibri"/>
                <a:cs typeface="Calibri"/>
              </a:rPr>
              <a:t>S</a:t>
            </a:r>
            <a:r>
              <a:rPr sz="1950" spc="-20" dirty="0">
                <a:solidFill>
                  <a:srgbClr val="5D5B4E"/>
                </a:solidFill>
                <a:latin typeface="Calibri"/>
                <a:cs typeface="Calibri"/>
              </a:rPr>
              <a:t>t</a:t>
            </a:r>
            <a:r>
              <a:rPr sz="1950" spc="-15" dirty="0">
                <a:solidFill>
                  <a:srgbClr val="5D5B4E"/>
                </a:solidFill>
                <a:latin typeface="Calibri"/>
                <a:cs typeface="Calibri"/>
              </a:rPr>
              <a:t>a</a:t>
            </a:r>
            <a:r>
              <a:rPr sz="1950" spc="-20" dirty="0">
                <a:solidFill>
                  <a:srgbClr val="5D5B4E"/>
                </a:solidFill>
                <a:latin typeface="Calibri"/>
                <a:cs typeface="Calibri"/>
              </a:rPr>
              <a:t>t</a:t>
            </a:r>
            <a:r>
              <a:rPr sz="1950" dirty="0">
                <a:solidFill>
                  <a:srgbClr val="5D5B4E"/>
                </a:solidFill>
                <a:latin typeface="Calibri"/>
                <a:cs typeface="Calibri"/>
              </a:rPr>
              <a:t>e</a:t>
            </a:r>
            <a:r>
              <a:rPr sz="1950" spc="-25" dirty="0">
                <a:solidFill>
                  <a:srgbClr val="5D5B4E"/>
                </a:solidFill>
                <a:latin typeface="Calibri"/>
                <a:cs typeface="Calibri"/>
              </a:rPr>
              <a:t> </a:t>
            </a:r>
            <a:r>
              <a:rPr sz="1950" dirty="0">
                <a:solidFill>
                  <a:srgbClr val="5D5B4E"/>
                </a:solidFill>
                <a:latin typeface="Calibri"/>
                <a:cs typeface="Calibri"/>
              </a:rPr>
              <a:t>Boa</a:t>
            </a:r>
            <a:r>
              <a:rPr sz="1950" spc="-20" dirty="0">
                <a:solidFill>
                  <a:srgbClr val="5D5B4E"/>
                </a:solidFill>
                <a:latin typeface="Calibri"/>
                <a:cs typeface="Calibri"/>
              </a:rPr>
              <a:t>r</a:t>
            </a:r>
            <a:r>
              <a:rPr sz="1950" dirty="0">
                <a:solidFill>
                  <a:srgbClr val="5D5B4E"/>
                </a:solidFill>
                <a:latin typeface="Calibri"/>
                <a:cs typeface="Calibri"/>
              </a:rPr>
              <a:t>d</a:t>
            </a:r>
            <a:r>
              <a:rPr sz="1950" spc="-30" dirty="0">
                <a:solidFill>
                  <a:srgbClr val="5D5B4E"/>
                </a:solidFill>
                <a:latin typeface="Calibri"/>
                <a:cs typeface="Calibri"/>
              </a:rPr>
              <a:t> </a:t>
            </a:r>
            <a:r>
              <a:rPr sz="1950" spc="-5" dirty="0">
                <a:solidFill>
                  <a:srgbClr val="5D5B4E"/>
                </a:solidFill>
                <a:latin typeface="Calibri"/>
                <a:cs typeface="Calibri"/>
              </a:rPr>
              <a:t>o</a:t>
            </a:r>
            <a:r>
              <a:rPr sz="1950" dirty="0">
                <a:solidFill>
                  <a:srgbClr val="5D5B4E"/>
                </a:solidFill>
                <a:latin typeface="Calibri"/>
                <a:cs typeface="Calibri"/>
              </a:rPr>
              <a:t>f </a:t>
            </a:r>
            <a:r>
              <a:rPr sz="1950" spc="-25" dirty="0">
                <a:solidFill>
                  <a:srgbClr val="5D5B4E"/>
                </a:solidFill>
                <a:latin typeface="Calibri"/>
                <a:cs typeface="Calibri"/>
              </a:rPr>
              <a:t>E</a:t>
            </a:r>
            <a:r>
              <a:rPr sz="1950" spc="-5" dirty="0">
                <a:solidFill>
                  <a:srgbClr val="5D5B4E"/>
                </a:solidFill>
                <a:latin typeface="Calibri"/>
                <a:cs typeface="Calibri"/>
              </a:rPr>
              <a:t>d</a:t>
            </a:r>
            <a:r>
              <a:rPr sz="1950" spc="5" dirty="0">
                <a:solidFill>
                  <a:srgbClr val="5D5B4E"/>
                </a:solidFill>
                <a:latin typeface="Calibri"/>
                <a:cs typeface="Calibri"/>
              </a:rPr>
              <a:t>u</a:t>
            </a:r>
            <a:r>
              <a:rPr sz="1950" spc="-15" dirty="0">
                <a:solidFill>
                  <a:srgbClr val="5D5B4E"/>
                </a:solidFill>
                <a:latin typeface="Calibri"/>
                <a:cs typeface="Calibri"/>
              </a:rPr>
              <a:t>c</a:t>
            </a:r>
            <a:r>
              <a:rPr sz="1950" spc="-30" dirty="0">
                <a:solidFill>
                  <a:srgbClr val="5D5B4E"/>
                </a:solidFill>
                <a:latin typeface="Calibri"/>
                <a:cs typeface="Calibri"/>
              </a:rPr>
              <a:t>a</a:t>
            </a:r>
            <a:r>
              <a:rPr sz="1950" dirty="0">
                <a:solidFill>
                  <a:srgbClr val="5D5B4E"/>
                </a:solidFill>
                <a:latin typeface="Calibri"/>
                <a:cs typeface="Calibri"/>
              </a:rPr>
              <a:t>tion </a:t>
            </a:r>
            <a:r>
              <a:rPr lang="en-US" sz="1950" dirty="0">
                <a:solidFill>
                  <a:srgbClr val="5D5B4E"/>
                </a:solidFill>
                <a:latin typeface="Calibri"/>
                <a:cs typeface="Calibri"/>
              </a:rPr>
              <a:t/>
            </a:r>
            <a:br>
              <a:rPr lang="en-US" sz="1950" dirty="0">
                <a:solidFill>
                  <a:srgbClr val="5D5B4E"/>
                </a:solidFill>
                <a:latin typeface="Calibri"/>
                <a:cs typeface="Calibri"/>
              </a:rPr>
            </a:br>
            <a:r>
              <a:rPr sz="1950" spc="-5" dirty="0">
                <a:solidFill>
                  <a:srgbClr val="5D5B4E"/>
                </a:solidFill>
                <a:latin typeface="Calibri"/>
                <a:cs typeface="Calibri"/>
              </a:rPr>
              <a:t>D</a:t>
            </a:r>
            <a:r>
              <a:rPr sz="1950" spc="-10" dirty="0">
                <a:solidFill>
                  <a:srgbClr val="5D5B4E"/>
                </a:solidFill>
                <a:latin typeface="Calibri"/>
                <a:cs typeface="Calibri"/>
              </a:rPr>
              <a:t>i</a:t>
            </a:r>
            <a:r>
              <a:rPr sz="1950" spc="-25" dirty="0">
                <a:solidFill>
                  <a:srgbClr val="5D5B4E"/>
                </a:solidFill>
                <a:latin typeface="Calibri"/>
                <a:cs typeface="Calibri"/>
              </a:rPr>
              <a:t>s</a:t>
            </a:r>
            <a:r>
              <a:rPr sz="1950" dirty="0">
                <a:solidFill>
                  <a:srgbClr val="5D5B4E"/>
                </a:solidFill>
                <a:latin typeface="Calibri"/>
                <a:cs typeface="Calibri"/>
              </a:rPr>
              <a:t>tr</a:t>
            </a:r>
            <a:r>
              <a:rPr sz="1950" spc="-5" dirty="0">
                <a:solidFill>
                  <a:srgbClr val="5D5B4E"/>
                </a:solidFill>
                <a:latin typeface="Calibri"/>
                <a:cs typeface="Calibri"/>
              </a:rPr>
              <a:t>i</a:t>
            </a:r>
            <a:r>
              <a:rPr sz="1950" dirty="0">
                <a:solidFill>
                  <a:srgbClr val="5D5B4E"/>
                </a:solidFill>
                <a:latin typeface="Calibri"/>
                <a:cs typeface="Calibri"/>
              </a:rPr>
              <a:t>cts</a:t>
            </a:r>
            <a:r>
              <a:rPr sz="1950" spc="-30" dirty="0">
                <a:solidFill>
                  <a:srgbClr val="5D5B4E"/>
                </a:solidFill>
                <a:latin typeface="Calibri"/>
                <a:cs typeface="Calibri"/>
              </a:rPr>
              <a:t> </a:t>
            </a:r>
            <a:r>
              <a:rPr sz="1950" spc="-5" dirty="0">
                <a:solidFill>
                  <a:srgbClr val="5D5B4E"/>
                </a:solidFill>
                <a:latin typeface="Calibri"/>
                <a:cs typeface="Calibri"/>
              </a:rPr>
              <a:t>(</a:t>
            </a:r>
            <a:r>
              <a:rPr sz="1950" spc="-10" dirty="0">
                <a:solidFill>
                  <a:srgbClr val="5D5B4E"/>
                </a:solidFill>
                <a:latin typeface="Calibri"/>
                <a:cs typeface="Calibri"/>
              </a:rPr>
              <a:t>i</a:t>
            </a:r>
            <a:r>
              <a:rPr sz="1950" spc="-5" dirty="0">
                <a:solidFill>
                  <a:srgbClr val="5D5B4E"/>
                </a:solidFill>
                <a:latin typeface="Calibri"/>
                <a:cs typeface="Calibri"/>
              </a:rPr>
              <a:t>nclu</a:t>
            </a:r>
            <a:r>
              <a:rPr sz="1950" spc="5" dirty="0">
                <a:solidFill>
                  <a:srgbClr val="5D5B4E"/>
                </a:solidFill>
                <a:latin typeface="Calibri"/>
                <a:cs typeface="Calibri"/>
              </a:rPr>
              <a:t>d</a:t>
            </a:r>
            <a:r>
              <a:rPr sz="1950" spc="-5" dirty="0">
                <a:solidFill>
                  <a:srgbClr val="5D5B4E"/>
                </a:solidFill>
                <a:latin typeface="Calibri"/>
                <a:cs typeface="Calibri"/>
              </a:rPr>
              <a:t>in</a:t>
            </a:r>
            <a:r>
              <a:rPr sz="1950" dirty="0">
                <a:solidFill>
                  <a:srgbClr val="5D5B4E"/>
                </a:solidFill>
                <a:latin typeface="Calibri"/>
                <a:cs typeface="Calibri"/>
              </a:rPr>
              <a:t>g</a:t>
            </a:r>
            <a:r>
              <a:rPr sz="1950" spc="-30" dirty="0">
                <a:solidFill>
                  <a:srgbClr val="5D5B4E"/>
                </a:solidFill>
                <a:latin typeface="Calibri"/>
                <a:cs typeface="Calibri"/>
              </a:rPr>
              <a:t> </a:t>
            </a:r>
            <a:r>
              <a:rPr sz="1950" dirty="0">
                <a:solidFill>
                  <a:srgbClr val="5D5B4E"/>
                </a:solidFill>
                <a:latin typeface="Calibri"/>
                <a:cs typeface="Calibri"/>
              </a:rPr>
              <a:t>ru</a:t>
            </a:r>
            <a:r>
              <a:rPr sz="1950" spc="-35" dirty="0">
                <a:solidFill>
                  <a:srgbClr val="5D5B4E"/>
                </a:solidFill>
                <a:latin typeface="Calibri"/>
                <a:cs typeface="Calibri"/>
              </a:rPr>
              <a:t>r</a:t>
            </a:r>
            <a:r>
              <a:rPr sz="1950" dirty="0">
                <a:solidFill>
                  <a:srgbClr val="5D5B4E"/>
                </a:solidFill>
                <a:latin typeface="Calibri"/>
                <a:cs typeface="Calibri"/>
              </a:rPr>
              <a:t>a</a:t>
            </a:r>
            <a:r>
              <a:rPr sz="1950" spc="-5" dirty="0">
                <a:solidFill>
                  <a:srgbClr val="5D5B4E"/>
                </a:solidFill>
                <a:latin typeface="Calibri"/>
                <a:cs typeface="Calibri"/>
              </a:rPr>
              <a:t>l</a:t>
            </a:r>
            <a:r>
              <a:rPr sz="1950" dirty="0">
                <a:solidFill>
                  <a:srgbClr val="5D5B4E"/>
                </a:solidFill>
                <a:latin typeface="Calibri"/>
                <a:cs typeface="Calibri"/>
              </a:rPr>
              <a:t>) </a:t>
            </a:r>
            <a:r>
              <a:rPr lang="en-US" sz="1950" dirty="0">
                <a:solidFill>
                  <a:srgbClr val="5D5B4E"/>
                </a:solidFill>
                <a:latin typeface="Calibri"/>
                <a:cs typeface="Calibri"/>
              </a:rPr>
              <a:t/>
            </a:r>
            <a:br>
              <a:rPr lang="en-US" sz="1950" dirty="0">
                <a:solidFill>
                  <a:srgbClr val="5D5B4E"/>
                </a:solidFill>
                <a:latin typeface="Calibri"/>
                <a:cs typeface="Calibri"/>
              </a:rPr>
            </a:br>
            <a:r>
              <a:rPr sz="1950" spc="-30" dirty="0">
                <a:solidFill>
                  <a:srgbClr val="5D5B4E"/>
                </a:solidFill>
                <a:latin typeface="Calibri"/>
                <a:cs typeface="Calibri"/>
              </a:rPr>
              <a:t>R</a:t>
            </a:r>
            <a:r>
              <a:rPr sz="1950" dirty="0">
                <a:solidFill>
                  <a:srgbClr val="5D5B4E"/>
                </a:solidFill>
                <a:latin typeface="Calibri"/>
                <a:cs typeface="Calibri"/>
              </a:rPr>
              <a:t>ep</a:t>
            </a:r>
            <a:r>
              <a:rPr sz="1950" spc="-25" dirty="0">
                <a:solidFill>
                  <a:srgbClr val="5D5B4E"/>
                </a:solidFill>
                <a:latin typeface="Calibri"/>
                <a:cs typeface="Calibri"/>
              </a:rPr>
              <a:t>r</a:t>
            </a:r>
            <a:r>
              <a:rPr sz="1950" dirty="0">
                <a:solidFill>
                  <a:srgbClr val="5D5B4E"/>
                </a:solidFill>
                <a:latin typeface="Calibri"/>
                <a:cs typeface="Calibri"/>
              </a:rPr>
              <a:t>ese</a:t>
            </a:r>
            <a:r>
              <a:rPr sz="1950" spc="-10" dirty="0">
                <a:solidFill>
                  <a:srgbClr val="5D5B4E"/>
                </a:solidFill>
                <a:latin typeface="Calibri"/>
                <a:cs typeface="Calibri"/>
              </a:rPr>
              <a:t>n</a:t>
            </a:r>
            <a:r>
              <a:rPr sz="1950" spc="-20" dirty="0">
                <a:solidFill>
                  <a:srgbClr val="5D5B4E"/>
                </a:solidFill>
                <a:latin typeface="Calibri"/>
                <a:cs typeface="Calibri"/>
              </a:rPr>
              <a:t>t</a:t>
            </a:r>
            <a:r>
              <a:rPr sz="1950" spc="-30" dirty="0">
                <a:solidFill>
                  <a:srgbClr val="5D5B4E"/>
                </a:solidFill>
                <a:latin typeface="Calibri"/>
                <a:cs typeface="Calibri"/>
              </a:rPr>
              <a:t>a</a:t>
            </a:r>
            <a:r>
              <a:rPr sz="1950" spc="-10" dirty="0">
                <a:solidFill>
                  <a:srgbClr val="5D5B4E"/>
                </a:solidFill>
                <a:latin typeface="Calibri"/>
                <a:cs typeface="Calibri"/>
              </a:rPr>
              <a:t>t</a:t>
            </a:r>
            <a:r>
              <a:rPr sz="1950" spc="-5" dirty="0">
                <a:solidFill>
                  <a:srgbClr val="5D5B4E"/>
                </a:solidFill>
                <a:latin typeface="Calibri"/>
                <a:cs typeface="Calibri"/>
              </a:rPr>
              <a:t>i</a:t>
            </a:r>
            <a:r>
              <a:rPr sz="1950" spc="-20" dirty="0">
                <a:solidFill>
                  <a:srgbClr val="5D5B4E"/>
                </a:solidFill>
                <a:latin typeface="Calibri"/>
                <a:cs typeface="Calibri"/>
              </a:rPr>
              <a:t>v</a:t>
            </a:r>
            <a:r>
              <a:rPr sz="1950" dirty="0">
                <a:solidFill>
                  <a:srgbClr val="5D5B4E"/>
                </a:solidFill>
                <a:latin typeface="Calibri"/>
                <a:cs typeface="Calibri"/>
              </a:rPr>
              <a:t>es</a:t>
            </a:r>
            <a:r>
              <a:rPr sz="1950" spc="-45" dirty="0">
                <a:solidFill>
                  <a:srgbClr val="5D5B4E"/>
                </a:solidFill>
                <a:latin typeface="Calibri"/>
                <a:cs typeface="Calibri"/>
              </a:rPr>
              <a:t> </a:t>
            </a:r>
            <a:r>
              <a:rPr sz="1950" spc="-5" dirty="0">
                <a:solidFill>
                  <a:srgbClr val="5D5B4E"/>
                </a:solidFill>
                <a:latin typeface="Calibri"/>
                <a:cs typeface="Calibri"/>
              </a:rPr>
              <a:t>o</a:t>
            </a:r>
            <a:r>
              <a:rPr sz="1950" dirty="0">
                <a:solidFill>
                  <a:srgbClr val="5D5B4E"/>
                </a:solidFill>
                <a:latin typeface="Calibri"/>
                <a:cs typeface="Calibri"/>
              </a:rPr>
              <a:t>f </a:t>
            </a:r>
            <a:r>
              <a:rPr sz="1950" spc="-130" dirty="0">
                <a:solidFill>
                  <a:srgbClr val="5D5B4E"/>
                </a:solidFill>
                <a:latin typeface="Calibri"/>
                <a:cs typeface="Calibri"/>
              </a:rPr>
              <a:t>T</a:t>
            </a:r>
            <a:r>
              <a:rPr sz="1950" dirty="0">
                <a:solidFill>
                  <a:srgbClr val="5D5B4E"/>
                </a:solidFill>
                <a:latin typeface="Calibri"/>
                <a:cs typeface="Calibri"/>
              </a:rPr>
              <a:t>ribes</a:t>
            </a:r>
            <a:endParaRPr sz="1950" dirty="0">
              <a:latin typeface="Calibri"/>
              <a:cs typeface="Calibri"/>
            </a:endParaRPr>
          </a:p>
          <a:p>
            <a:pPr marL="642937" indent="-342900">
              <a:buClr>
                <a:srgbClr val="396983"/>
              </a:buClr>
              <a:buFont typeface="Courier New" panose="02070309020205020404" pitchFamily="49" charset="0"/>
              <a:buChar char="o"/>
            </a:pPr>
            <a:r>
              <a:rPr sz="1950" spc="-175" dirty="0">
                <a:solidFill>
                  <a:srgbClr val="5D5B4E"/>
                </a:solidFill>
                <a:latin typeface="Calibri"/>
                <a:cs typeface="Calibri"/>
              </a:rPr>
              <a:t>T</a:t>
            </a:r>
            <a:r>
              <a:rPr sz="1950" dirty="0">
                <a:solidFill>
                  <a:srgbClr val="5D5B4E"/>
                </a:solidFill>
                <a:latin typeface="Calibri"/>
                <a:cs typeface="Calibri"/>
              </a:rPr>
              <a:t>eache</a:t>
            </a:r>
            <a:r>
              <a:rPr sz="1950" spc="-45" dirty="0">
                <a:solidFill>
                  <a:srgbClr val="5D5B4E"/>
                </a:solidFill>
                <a:latin typeface="Calibri"/>
                <a:cs typeface="Calibri"/>
              </a:rPr>
              <a:t>r</a:t>
            </a:r>
            <a:r>
              <a:rPr sz="1950" spc="-5" dirty="0">
                <a:solidFill>
                  <a:srgbClr val="5D5B4E"/>
                </a:solidFill>
                <a:latin typeface="Calibri"/>
                <a:cs typeface="Calibri"/>
              </a:rPr>
              <a:t>s</a:t>
            </a:r>
            <a:r>
              <a:rPr sz="1950" dirty="0">
                <a:solidFill>
                  <a:srgbClr val="5D5B4E"/>
                </a:solidFill>
                <a:latin typeface="Calibri"/>
                <a:cs typeface="Calibri"/>
              </a:rPr>
              <a:t>,</a:t>
            </a:r>
            <a:r>
              <a:rPr sz="1950" spc="-15" dirty="0">
                <a:solidFill>
                  <a:srgbClr val="5D5B4E"/>
                </a:solidFill>
                <a:latin typeface="Calibri"/>
                <a:cs typeface="Calibri"/>
              </a:rPr>
              <a:t> </a:t>
            </a:r>
            <a:r>
              <a:rPr sz="1950" dirty="0">
                <a:solidFill>
                  <a:srgbClr val="5D5B4E"/>
                </a:solidFill>
                <a:latin typeface="Calibri"/>
                <a:cs typeface="Calibri"/>
              </a:rPr>
              <a:t>Pr</a:t>
            </a:r>
            <a:r>
              <a:rPr sz="1950" spc="-10" dirty="0">
                <a:solidFill>
                  <a:srgbClr val="5D5B4E"/>
                </a:solidFill>
                <a:latin typeface="Calibri"/>
                <a:cs typeface="Calibri"/>
              </a:rPr>
              <a:t>i</a:t>
            </a:r>
            <a:r>
              <a:rPr sz="1950" spc="-5" dirty="0">
                <a:solidFill>
                  <a:srgbClr val="5D5B4E"/>
                </a:solidFill>
                <a:latin typeface="Calibri"/>
                <a:cs typeface="Calibri"/>
              </a:rPr>
              <a:t>ncipals</a:t>
            </a:r>
            <a:r>
              <a:rPr sz="1950" dirty="0">
                <a:solidFill>
                  <a:srgbClr val="5D5B4E"/>
                </a:solidFill>
                <a:latin typeface="Calibri"/>
                <a:cs typeface="Calibri"/>
              </a:rPr>
              <a:t>,</a:t>
            </a:r>
            <a:r>
              <a:rPr sz="1950" spc="-15" dirty="0">
                <a:solidFill>
                  <a:srgbClr val="5D5B4E"/>
                </a:solidFill>
                <a:latin typeface="Calibri"/>
                <a:cs typeface="Calibri"/>
              </a:rPr>
              <a:t> </a:t>
            </a:r>
            <a:r>
              <a:rPr sz="1950" spc="-5" dirty="0">
                <a:solidFill>
                  <a:srgbClr val="5D5B4E"/>
                </a:solidFill>
                <a:latin typeface="Calibri"/>
                <a:cs typeface="Calibri"/>
              </a:rPr>
              <a:t>ot</a:t>
            </a:r>
            <a:r>
              <a:rPr sz="1950" spc="10" dirty="0">
                <a:solidFill>
                  <a:srgbClr val="5D5B4E"/>
                </a:solidFill>
                <a:latin typeface="Calibri"/>
                <a:cs typeface="Calibri"/>
              </a:rPr>
              <a:t>h</a:t>
            </a:r>
            <a:r>
              <a:rPr sz="1950" dirty="0">
                <a:solidFill>
                  <a:srgbClr val="5D5B4E"/>
                </a:solidFill>
                <a:latin typeface="Calibri"/>
                <a:cs typeface="Calibri"/>
              </a:rPr>
              <a:t>er</a:t>
            </a:r>
            <a:r>
              <a:rPr sz="1950" spc="-40" dirty="0">
                <a:solidFill>
                  <a:srgbClr val="5D5B4E"/>
                </a:solidFill>
                <a:latin typeface="Calibri"/>
                <a:cs typeface="Calibri"/>
              </a:rPr>
              <a:t> </a:t>
            </a:r>
            <a:r>
              <a:rPr sz="1950" spc="-5" dirty="0">
                <a:solidFill>
                  <a:srgbClr val="5D5B4E"/>
                </a:solidFill>
                <a:latin typeface="Calibri"/>
                <a:cs typeface="Calibri"/>
              </a:rPr>
              <a:t>Schoo</a:t>
            </a:r>
            <a:r>
              <a:rPr sz="1950" dirty="0">
                <a:solidFill>
                  <a:srgbClr val="5D5B4E"/>
                </a:solidFill>
                <a:latin typeface="Calibri"/>
                <a:cs typeface="Calibri"/>
              </a:rPr>
              <a:t>l</a:t>
            </a:r>
            <a:r>
              <a:rPr sz="1950" spc="-20" dirty="0">
                <a:solidFill>
                  <a:srgbClr val="5D5B4E"/>
                </a:solidFill>
                <a:latin typeface="Calibri"/>
                <a:cs typeface="Calibri"/>
              </a:rPr>
              <a:t> </a:t>
            </a:r>
            <a:r>
              <a:rPr sz="1950" spc="-5" dirty="0">
                <a:solidFill>
                  <a:srgbClr val="5D5B4E"/>
                </a:solidFill>
                <a:latin typeface="Calibri"/>
                <a:cs typeface="Calibri"/>
              </a:rPr>
              <a:t>Leade</a:t>
            </a:r>
            <a:r>
              <a:rPr sz="1950" spc="-35" dirty="0">
                <a:solidFill>
                  <a:srgbClr val="5D5B4E"/>
                </a:solidFill>
                <a:latin typeface="Calibri"/>
                <a:cs typeface="Calibri"/>
              </a:rPr>
              <a:t>r</a:t>
            </a:r>
            <a:r>
              <a:rPr sz="1950" spc="-5" dirty="0">
                <a:solidFill>
                  <a:srgbClr val="5D5B4E"/>
                </a:solidFill>
                <a:latin typeface="Calibri"/>
                <a:cs typeface="Calibri"/>
              </a:rPr>
              <a:t>s</a:t>
            </a:r>
            <a:r>
              <a:rPr sz="1950" dirty="0">
                <a:solidFill>
                  <a:srgbClr val="5D5B4E"/>
                </a:solidFill>
                <a:latin typeface="Calibri"/>
                <a:cs typeface="Calibri"/>
              </a:rPr>
              <a:t>,</a:t>
            </a:r>
            <a:r>
              <a:rPr sz="1950" spc="-15" dirty="0">
                <a:solidFill>
                  <a:srgbClr val="5D5B4E"/>
                </a:solidFill>
                <a:latin typeface="Calibri"/>
                <a:cs typeface="Calibri"/>
              </a:rPr>
              <a:t> </a:t>
            </a:r>
            <a:r>
              <a:rPr sz="1950" spc="-5" dirty="0">
                <a:solidFill>
                  <a:srgbClr val="5D5B4E"/>
                </a:solidFill>
                <a:latin typeface="Calibri"/>
                <a:cs typeface="Calibri"/>
              </a:rPr>
              <a:t>Speciali</a:t>
            </a:r>
            <a:r>
              <a:rPr sz="1950" spc="-55" dirty="0">
                <a:solidFill>
                  <a:srgbClr val="5D5B4E"/>
                </a:solidFill>
                <a:latin typeface="Calibri"/>
                <a:cs typeface="Calibri"/>
              </a:rPr>
              <a:t>z</a:t>
            </a:r>
            <a:r>
              <a:rPr sz="1950" dirty="0">
                <a:solidFill>
                  <a:srgbClr val="5D5B4E"/>
                </a:solidFill>
                <a:latin typeface="Calibri"/>
                <a:cs typeface="Calibri"/>
              </a:rPr>
              <a:t>ed</a:t>
            </a:r>
            <a:r>
              <a:rPr sz="1950" spc="10" dirty="0">
                <a:solidFill>
                  <a:srgbClr val="5D5B4E"/>
                </a:solidFill>
                <a:latin typeface="Calibri"/>
                <a:cs typeface="Calibri"/>
              </a:rPr>
              <a:t> </a:t>
            </a:r>
            <a:r>
              <a:rPr sz="1950" dirty="0">
                <a:solidFill>
                  <a:srgbClr val="5D5B4E"/>
                </a:solidFill>
                <a:latin typeface="Calibri"/>
                <a:cs typeface="Calibri"/>
              </a:rPr>
              <a:t>In</a:t>
            </a:r>
            <a:r>
              <a:rPr sz="1950" spc="-25" dirty="0">
                <a:solidFill>
                  <a:srgbClr val="5D5B4E"/>
                </a:solidFill>
                <a:latin typeface="Calibri"/>
                <a:cs typeface="Calibri"/>
              </a:rPr>
              <a:t>s</a:t>
            </a:r>
            <a:r>
              <a:rPr sz="1950" dirty="0">
                <a:solidFill>
                  <a:srgbClr val="5D5B4E"/>
                </a:solidFill>
                <a:latin typeface="Calibri"/>
                <a:cs typeface="Calibri"/>
              </a:rPr>
              <a:t>tr</a:t>
            </a:r>
            <a:r>
              <a:rPr sz="1950" spc="5" dirty="0">
                <a:solidFill>
                  <a:srgbClr val="5D5B4E"/>
                </a:solidFill>
                <a:latin typeface="Calibri"/>
                <a:cs typeface="Calibri"/>
              </a:rPr>
              <a:t>u</a:t>
            </a:r>
            <a:r>
              <a:rPr sz="1950" spc="-15" dirty="0">
                <a:solidFill>
                  <a:srgbClr val="5D5B4E"/>
                </a:solidFill>
                <a:latin typeface="Calibri"/>
                <a:cs typeface="Calibri"/>
              </a:rPr>
              <a:t>c</a:t>
            </a:r>
            <a:r>
              <a:rPr sz="1950" spc="-10" dirty="0">
                <a:solidFill>
                  <a:srgbClr val="5D5B4E"/>
                </a:solidFill>
                <a:latin typeface="Calibri"/>
                <a:cs typeface="Calibri"/>
              </a:rPr>
              <a:t>t</a:t>
            </a:r>
            <a:r>
              <a:rPr sz="1950" spc="-5" dirty="0">
                <a:solidFill>
                  <a:srgbClr val="5D5B4E"/>
                </a:solidFill>
                <a:latin typeface="Calibri"/>
                <a:cs typeface="Calibri"/>
              </a:rPr>
              <a:t>ional</a:t>
            </a:r>
            <a:r>
              <a:rPr lang="en-US" sz="1950" dirty="0">
                <a:latin typeface="Calibri"/>
                <a:cs typeface="Calibri"/>
              </a:rPr>
              <a:t> </a:t>
            </a:r>
            <a:r>
              <a:rPr sz="1950" spc="-5" dirty="0">
                <a:solidFill>
                  <a:srgbClr val="5D5B4E"/>
                </a:solidFill>
                <a:latin typeface="Calibri"/>
                <a:cs typeface="Calibri"/>
              </a:rPr>
              <a:t>S</a:t>
            </a:r>
            <a:r>
              <a:rPr sz="1950" spc="5" dirty="0">
                <a:solidFill>
                  <a:srgbClr val="5D5B4E"/>
                </a:solidFill>
                <a:latin typeface="Calibri"/>
                <a:cs typeface="Calibri"/>
              </a:rPr>
              <a:t>u</a:t>
            </a:r>
            <a:r>
              <a:rPr sz="1950" spc="-5" dirty="0">
                <a:solidFill>
                  <a:srgbClr val="5D5B4E"/>
                </a:solidFill>
                <a:latin typeface="Calibri"/>
                <a:cs typeface="Calibri"/>
              </a:rPr>
              <a:t>p</a:t>
            </a:r>
            <a:r>
              <a:rPr sz="1950" spc="5" dirty="0">
                <a:solidFill>
                  <a:srgbClr val="5D5B4E"/>
                </a:solidFill>
                <a:latin typeface="Calibri"/>
                <a:cs typeface="Calibri"/>
              </a:rPr>
              <a:t>p</a:t>
            </a:r>
            <a:r>
              <a:rPr sz="1950" spc="-5" dirty="0">
                <a:solidFill>
                  <a:srgbClr val="5D5B4E"/>
                </a:solidFill>
                <a:latin typeface="Calibri"/>
                <a:cs typeface="Calibri"/>
              </a:rPr>
              <a:t>or</a:t>
            </a:r>
            <a:r>
              <a:rPr sz="1950" dirty="0">
                <a:solidFill>
                  <a:srgbClr val="5D5B4E"/>
                </a:solidFill>
                <a:latin typeface="Calibri"/>
                <a:cs typeface="Calibri"/>
              </a:rPr>
              <a:t>t</a:t>
            </a:r>
            <a:r>
              <a:rPr sz="1950" spc="-35" dirty="0">
                <a:solidFill>
                  <a:srgbClr val="5D5B4E"/>
                </a:solidFill>
                <a:latin typeface="Calibri"/>
                <a:cs typeface="Calibri"/>
              </a:rPr>
              <a:t> </a:t>
            </a:r>
            <a:r>
              <a:rPr sz="1950" spc="-40" dirty="0">
                <a:solidFill>
                  <a:srgbClr val="5D5B4E"/>
                </a:solidFill>
                <a:latin typeface="Calibri"/>
                <a:cs typeface="Calibri"/>
              </a:rPr>
              <a:t>P</a:t>
            </a:r>
            <a:r>
              <a:rPr sz="1950" dirty="0">
                <a:solidFill>
                  <a:srgbClr val="5D5B4E"/>
                </a:solidFill>
                <a:latin typeface="Calibri"/>
                <a:cs typeface="Calibri"/>
              </a:rPr>
              <a:t>e</a:t>
            </a:r>
            <a:r>
              <a:rPr sz="1950" spc="-40" dirty="0">
                <a:solidFill>
                  <a:srgbClr val="5D5B4E"/>
                </a:solidFill>
                <a:latin typeface="Calibri"/>
                <a:cs typeface="Calibri"/>
              </a:rPr>
              <a:t>r</a:t>
            </a:r>
            <a:r>
              <a:rPr sz="1950" spc="-5" dirty="0">
                <a:solidFill>
                  <a:srgbClr val="5D5B4E"/>
                </a:solidFill>
                <a:latin typeface="Calibri"/>
                <a:cs typeface="Calibri"/>
              </a:rPr>
              <a:t>so</a:t>
            </a:r>
            <a:r>
              <a:rPr sz="1950" spc="5" dirty="0">
                <a:solidFill>
                  <a:srgbClr val="5D5B4E"/>
                </a:solidFill>
                <a:latin typeface="Calibri"/>
                <a:cs typeface="Calibri"/>
              </a:rPr>
              <a:t>n</a:t>
            </a:r>
            <a:r>
              <a:rPr sz="1950" spc="-5" dirty="0">
                <a:solidFill>
                  <a:srgbClr val="5D5B4E"/>
                </a:solidFill>
                <a:latin typeface="Calibri"/>
                <a:cs typeface="Calibri"/>
              </a:rPr>
              <a:t>nel</a:t>
            </a:r>
            <a:r>
              <a:rPr sz="1950" dirty="0">
                <a:solidFill>
                  <a:srgbClr val="5D5B4E"/>
                </a:solidFill>
                <a:latin typeface="Calibri"/>
                <a:cs typeface="Calibri"/>
              </a:rPr>
              <a:t>,</a:t>
            </a:r>
            <a:r>
              <a:rPr sz="1950" spc="-30" dirty="0">
                <a:solidFill>
                  <a:srgbClr val="5D5B4E"/>
                </a:solidFill>
                <a:latin typeface="Calibri"/>
                <a:cs typeface="Calibri"/>
              </a:rPr>
              <a:t> </a:t>
            </a:r>
            <a:r>
              <a:rPr sz="1950" spc="-40" dirty="0">
                <a:solidFill>
                  <a:srgbClr val="5D5B4E"/>
                </a:solidFill>
                <a:latin typeface="Calibri"/>
                <a:cs typeface="Calibri"/>
              </a:rPr>
              <a:t>P</a:t>
            </a:r>
            <a:r>
              <a:rPr sz="1950" dirty="0">
                <a:solidFill>
                  <a:srgbClr val="5D5B4E"/>
                </a:solidFill>
                <a:latin typeface="Calibri"/>
                <a:cs typeface="Calibri"/>
              </a:rPr>
              <a:t>a</a:t>
            </a:r>
            <a:r>
              <a:rPr sz="1950" spc="-35" dirty="0">
                <a:solidFill>
                  <a:srgbClr val="5D5B4E"/>
                </a:solidFill>
                <a:latin typeface="Calibri"/>
                <a:cs typeface="Calibri"/>
              </a:rPr>
              <a:t>r</a:t>
            </a:r>
            <a:r>
              <a:rPr sz="1950" dirty="0">
                <a:solidFill>
                  <a:srgbClr val="5D5B4E"/>
                </a:solidFill>
                <a:latin typeface="Calibri"/>
                <a:cs typeface="Calibri"/>
              </a:rPr>
              <a:t>ap</a:t>
            </a:r>
            <a:r>
              <a:rPr sz="1950" spc="-35" dirty="0">
                <a:solidFill>
                  <a:srgbClr val="5D5B4E"/>
                </a:solidFill>
                <a:latin typeface="Calibri"/>
                <a:cs typeface="Calibri"/>
              </a:rPr>
              <a:t>r</a:t>
            </a:r>
            <a:r>
              <a:rPr sz="1950" spc="-5" dirty="0">
                <a:solidFill>
                  <a:srgbClr val="5D5B4E"/>
                </a:solidFill>
                <a:latin typeface="Calibri"/>
                <a:cs typeface="Calibri"/>
              </a:rPr>
              <a:t>o</a:t>
            </a:r>
            <a:r>
              <a:rPr sz="1950" spc="-45" dirty="0">
                <a:solidFill>
                  <a:srgbClr val="5D5B4E"/>
                </a:solidFill>
                <a:latin typeface="Calibri"/>
                <a:cs typeface="Calibri"/>
              </a:rPr>
              <a:t>f</a:t>
            </a:r>
            <a:r>
              <a:rPr sz="1950" dirty="0">
                <a:solidFill>
                  <a:srgbClr val="5D5B4E"/>
                </a:solidFill>
                <a:latin typeface="Calibri"/>
                <a:cs typeface="Calibri"/>
              </a:rPr>
              <a:t>essio</a:t>
            </a:r>
            <a:r>
              <a:rPr sz="1950" spc="-15" dirty="0">
                <a:solidFill>
                  <a:srgbClr val="5D5B4E"/>
                </a:solidFill>
                <a:latin typeface="Calibri"/>
                <a:cs typeface="Calibri"/>
              </a:rPr>
              <a:t>n</a:t>
            </a:r>
            <a:r>
              <a:rPr sz="1950" dirty="0">
                <a:solidFill>
                  <a:srgbClr val="5D5B4E"/>
                </a:solidFill>
                <a:latin typeface="Calibri"/>
                <a:cs typeface="Calibri"/>
              </a:rPr>
              <a:t>a</a:t>
            </a:r>
            <a:r>
              <a:rPr sz="1950" spc="-5" dirty="0">
                <a:solidFill>
                  <a:srgbClr val="5D5B4E"/>
                </a:solidFill>
                <a:latin typeface="Calibri"/>
                <a:cs typeface="Calibri"/>
              </a:rPr>
              <a:t>l</a:t>
            </a:r>
            <a:r>
              <a:rPr sz="1950" dirty="0">
                <a:solidFill>
                  <a:srgbClr val="5D5B4E"/>
                </a:solidFill>
                <a:latin typeface="Calibri"/>
                <a:cs typeface="Calibri"/>
              </a:rPr>
              <a:t>s</a:t>
            </a:r>
            <a:endParaRPr sz="1950" dirty="0">
              <a:latin typeface="Calibri"/>
              <a:cs typeface="Calibri"/>
            </a:endParaRPr>
          </a:p>
          <a:p>
            <a:pPr marL="643890" indent="-342900">
              <a:buClr>
                <a:srgbClr val="396983"/>
              </a:buClr>
              <a:buFont typeface="Courier New" panose="02070309020205020404" pitchFamily="49" charset="0"/>
              <a:buChar char="o"/>
              <a:tabLst>
                <a:tab pos="643890" algn="l"/>
              </a:tabLst>
            </a:pPr>
            <a:r>
              <a:rPr sz="1950" dirty="0">
                <a:solidFill>
                  <a:srgbClr val="5D5B4E"/>
                </a:solidFill>
                <a:latin typeface="Calibri"/>
                <a:cs typeface="Calibri"/>
              </a:rPr>
              <a:t>Adm</a:t>
            </a:r>
            <a:r>
              <a:rPr sz="1950" spc="-10" dirty="0">
                <a:solidFill>
                  <a:srgbClr val="5D5B4E"/>
                </a:solidFill>
                <a:latin typeface="Calibri"/>
                <a:cs typeface="Calibri"/>
              </a:rPr>
              <a:t>i</a:t>
            </a:r>
            <a:r>
              <a:rPr sz="1950" spc="-5" dirty="0">
                <a:solidFill>
                  <a:srgbClr val="5D5B4E"/>
                </a:solidFill>
                <a:latin typeface="Calibri"/>
                <a:cs typeface="Calibri"/>
              </a:rPr>
              <a:t>ni</a:t>
            </a:r>
            <a:r>
              <a:rPr sz="1950" spc="-20" dirty="0">
                <a:solidFill>
                  <a:srgbClr val="5D5B4E"/>
                </a:solidFill>
                <a:latin typeface="Calibri"/>
                <a:cs typeface="Calibri"/>
              </a:rPr>
              <a:t>s</a:t>
            </a:r>
            <a:r>
              <a:rPr sz="1950" dirty="0">
                <a:solidFill>
                  <a:srgbClr val="5D5B4E"/>
                </a:solidFill>
                <a:latin typeface="Calibri"/>
                <a:cs typeface="Calibri"/>
              </a:rPr>
              <a:t>t</a:t>
            </a:r>
            <a:r>
              <a:rPr sz="1950" spc="-30" dirty="0">
                <a:solidFill>
                  <a:srgbClr val="5D5B4E"/>
                </a:solidFill>
                <a:latin typeface="Calibri"/>
                <a:cs typeface="Calibri"/>
              </a:rPr>
              <a:t>r</a:t>
            </a:r>
            <a:r>
              <a:rPr sz="1950" spc="-15" dirty="0">
                <a:solidFill>
                  <a:srgbClr val="5D5B4E"/>
                </a:solidFill>
                <a:latin typeface="Calibri"/>
                <a:cs typeface="Calibri"/>
              </a:rPr>
              <a:t>a</a:t>
            </a:r>
            <a:r>
              <a:rPr sz="1950" spc="-20" dirty="0">
                <a:solidFill>
                  <a:srgbClr val="5D5B4E"/>
                </a:solidFill>
                <a:latin typeface="Calibri"/>
                <a:cs typeface="Calibri"/>
              </a:rPr>
              <a:t>t</a:t>
            </a:r>
            <a:r>
              <a:rPr sz="1950" spc="-15" dirty="0">
                <a:solidFill>
                  <a:srgbClr val="5D5B4E"/>
                </a:solidFill>
                <a:latin typeface="Calibri"/>
                <a:cs typeface="Calibri"/>
              </a:rPr>
              <a:t>o</a:t>
            </a:r>
            <a:r>
              <a:rPr sz="1950" spc="-35" dirty="0">
                <a:solidFill>
                  <a:srgbClr val="5D5B4E"/>
                </a:solidFill>
                <a:latin typeface="Calibri"/>
                <a:cs typeface="Calibri"/>
              </a:rPr>
              <a:t>r</a:t>
            </a:r>
            <a:r>
              <a:rPr sz="1950" dirty="0">
                <a:solidFill>
                  <a:srgbClr val="5D5B4E"/>
                </a:solidFill>
                <a:latin typeface="Calibri"/>
                <a:cs typeface="Calibri"/>
              </a:rPr>
              <a:t>s</a:t>
            </a:r>
            <a:endParaRPr sz="1950" dirty="0">
              <a:latin typeface="Calibri"/>
              <a:cs typeface="Calibri"/>
            </a:endParaRPr>
          </a:p>
          <a:p>
            <a:pPr marL="643890" indent="-342900">
              <a:lnSpc>
                <a:spcPts val="2290"/>
              </a:lnSpc>
              <a:spcBef>
                <a:spcPts val="190"/>
              </a:spcBef>
              <a:buClr>
                <a:srgbClr val="396983"/>
              </a:buClr>
              <a:buFont typeface="Courier New" panose="02070309020205020404" pitchFamily="49" charset="0"/>
              <a:buChar char="o"/>
              <a:tabLst>
                <a:tab pos="643890" algn="l"/>
              </a:tabLst>
            </a:pPr>
            <a:r>
              <a:rPr sz="1950" spc="-40" dirty="0">
                <a:solidFill>
                  <a:srgbClr val="5D5B4E"/>
                </a:solidFill>
                <a:latin typeface="Calibri"/>
                <a:cs typeface="Calibri"/>
              </a:rPr>
              <a:t>P</a:t>
            </a:r>
            <a:r>
              <a:rPr sz="1950" dirty="0">
                <a:solidFill>
                  <a:srgbClr val="5D5B4E"/>
                </a:solidFill>
                <a:latin typeface="Calibri"/>
                <a:cs typeface="Calibri"/>
              </a:rPr>
              <a:t>a</a:t>
            </a:r>
            <a:r>
              <a:rPr sz="1950" spc="-25" dirty="0">
                <a:solidFill>
                  <a:srgbClr val="5D5B4E"/>
                </a:solidFill>
                <a:latin typeface="Calibri"/>
                <a:cs typeface="Calibri"/>
              </a:rPr>
              <a:t>r</a:t>
            </a:r>
            <a:r>
              <a:rPr sz="1950" dirty="0">
                <a:solidFill>
                  <a:srgbClr val="5D5B4E"/>
                </a:solidFill>
                <a:latin typeface="Calibri"/>
                <a:cs typeface="Calibri"/>
              </a:rPr>
              <a:t>e</a:t>
            </a:r>
            <a:r>
              <a:rPr sz="1950" spc="-15" dirty="0">
                <a:solidFill>
                  <a:srgbClr val="5D5B4E"/>
                </a:solidFill>
                <a:latin typeface="Calibri"/>
                <a:cs typeface="Calibri"/>
              </a:rPr>
              <a:t>n</a:t>
            </a:r>
            <a:r>
              <a:rPr sz="1950" dirty="0">
                <a:solidFill>
                  <a:srgbClr val="5D5B4E"/>
                </a:solidFill>
                <a:latin typeface="Calibri"/>
                <a:cs typeface="Calibri"/>
              </a:rPr>
              <a:t>ts</a:t>
            </a:r>
            <a:endParaRPr sz="1950" dirty="0">
              <a:latin typeface="Calibri"/>
              <a:cs typeface="Calibri"/>
            </a:endParaRPr>
          </a:p>
          <a:p>
            <a:pPr marR="5080" algn="r">
              <a:lnSpc>
                <a:spcPts val="1750"/>
              </a:lnSpc>
            </a:pPr>
            <a:r>
              <a:rPr sz="1500" spc="-5" dirty="0">
                <a:solidFill>
                  <a:srgbClr val="5D5B4E"/>
                </a:solidFill>
                <a:latin typeface="Calibri"/>
                <a:cs typeface="Calibri"/>
              </a:rPr>
              <a:t>S</a:t>
            </a:r>
            <a:r>
              <a:rPr sz="1500" spc="-10" dirty="0">
                <a:solidFill>
                  <a:srgbClr val="5D5B4E"/>
                </a:solidFill>
                <a:latin typeface="Calibri"/>
                <a:cs typeface="Calibri"/>
              </a:rPr>
              <a:t>e</a:t>
            </a:r>
            <a:r>
              <a:rPr sz="1500" dirty="0">
                <a:solidFill>
                  <a:srgbClr val="5D5B4E"/>
                </a:solidFill>
                <a:latin typeface="Calibri"/>
                <a:cs typeface="Calibri"/>
              </a:rPr>
              <a:t>ct</a:t>
            </a:r>
            <a:r>
              <a:rPr sz="1500" spc="5" dirty="0">
                <a:solidFill>
                  <a:srgbClr val="5D5B4E"/>
                </a:solidFill>
                <a:latin typeface="Calibri"/>
                <a:cs typeface="Calibri"/>
              </a:rPr>
              <a:t>i</a:t>
            </a:r>
            <a:r>
              <a:rPr sz="1500" spc="-5" dirty="0">
                <a:solidFill>
                  <a:srgbClr val="5D5B4E"/>
                </a:solidFill>
                <a:latin typeface="Calibri"/>
                <a:cs typeface="Calibri"/>
              </a:rPr>
              <a:t>o</a:t>
            </a:r>
            <a:r>
              <a:rPr sz="1500" dirty="0">
                <a:solidFill>
                  <a:srgbClr val="5D5B4E"/>
                </a:solidFill>
                <a:latin typeface="Calibri"/>
                <a:cs typeface="Calibri"/>
              </a:rPr>
              <a:t>n </a:t>
            </a:r>
            <a:r>
              <a:rPr sz="1500" spc="-15" dirty="0">
                <a:solidFill>
                  <a:srgbClr val="5D5B4E"/>
                </a:solidFill>
                <a:latin typeface="Calibri"/>
                <a:cs typeface="Calibri"/>
              </a:rPr>
              <a:t>1</a:t>
            </a:r>
            <a:r>
              <a:rPr sz="1500" spc="-10" dirty="0">
                <a:solidFill>
                  <a:srgbClr val="5D5B4E"/>
                </a:solidFill>
                <a:latin typeface="Calibri"/>
                <a:cs typeface="Calibri"/>
              </a:rPr>
              <a:t>111</a:t>
            </a:r>
            <a:r>
              <a:rPr sz="1500" spc="-5" dirty="0">
                <a:solidFill>
                  <a:srgbClr val="5D5B4E"/>
                </a:solidFill>
                <a:latin typeface="Calibri"/>
                <a:cs typeface="Calibri"/>
              </a:rPr>
              <a:t>(a</a:t>
            </a:r>
            <a:r>
              <a:rPr sz="1500" dirty="0">
                <a:solidFill>
                  <a:srgbClr val="5D5B4E"/>
                </a:solidFill>
                <a:latin typeface="Calibri"/>
                <a:cs typeface="Calibri"/>
              </a:rPr>
              <a:t>)</a:t>
            </a:r>
            <a:r>
              <a:rPr sz="1500" spc="-5" dirty="0">
                <a:solidFill>
                  <a:srgbClr val="5D5B4E"/>
                </a:solidFill>
                <a:latin typeface="Calibri"/>
                <a:cs typeface="Calibri"/>
              </a:rPr>
              <a:t>(1)(A</a:t>
            </a:r>
            <a:r>
              <a:rPr sz="1500" dirty="0">
                <a:solidFill>
                  <a:srgbClr val="5D5B4E"/>
                </a:solidFill>
                <a:latin typeface="Calibri"/>
                <a:cs typeface="Calibri"/>
              </a:rPr>
              <a:t>)</a:t>
            </a:r>
            <a:endParaRPr sz="1500" dirty="0">
              <a:latin typeface="Calibri"/>
              <a:cs typeface="Calibri"/>
            </a:endParaRPr>
          </a:p>
        </p:txBody>
      </p:sp>
      <p:sp>
        <p:nvSpPr>
          <p:cNvPr id="5" name="object 5"/>
          <p:cNvSpPr txBox="1">
            <a:spLocks noGrp="1"/>
          </p:cNvSpPr>
          <p:nvPr>
            <p:ph type="sldNum" sz="quarter" idx="4294967295"/>
          </p:nvPr>
        </p:nvSpPr>
        <p:spPr>
          <a:xfrm>
            <a:off x="11365672" y="6377451"/>
            <a:ext cx="509286" cy="307777"/>
          </a:xfrm>
          <a:prstGeom prst="rect">
            <a:avLst/>
          </a:prstGeom>
        </p:spPr>
        <p:txBody>
          <a:bodyPr vert="horz" wrap="square" lIns="0" tIns="0" rIns="0" bIns="0" rtlCol="0">
            <a:spAutoFit/>
          </a:bodyPr>
          <a:lstStyle/>
          <a:p>
            <a:pPr marL="75565"/>
            <a:fld id="{81D60167-4931-47E6-BA6A-407CBD079E47}" type="slidenum">
              <a:rPr sz="2000" spc="-5" dirty="0"/>
              <a:pPr marL="75565"/>
              <a:t>20</a:t>
            </a:fld>
            <a:endParaRPr spc="-5" dirty="0"/>
          </a:p>
        </p:txBody>
      </p:sp>
      <p:sp>
        <p:nvSpPr>
          <p:cNvPr id="4" name="object 4"/>
          <p:cNvSpPr txBox="1">
            <a:spLocks noGrp="1"/>
          </p:cNvSpPr>
          <p:nvPr>
            <p:ph type="title"/>
          </p:nvPr>
        </p:nvSpPr>
        <p:spPr>
          <a:xfrm>
            <a:off x="769434" y="788382"/>
            <a:ext cx="10850881" cy="948978"/>
          </a:xfrm>
          <a:prstGeom prst="rect">
            <a:avLst/>
          </a:prstGeom>
        </p:spPr>
        <p:txBody>
          <a:bodyPr vert="horz" wrap="square" lIns="0" tIns="0" rIns="0" bIns="0" rtlCol="0" anchor="b">
            <a:spAutoFit/>
          </a:bodyPr>
          <a:lstStyle/>
          <a:p>
            <a:pPr marL="452120" marR="5080" algn="ctr">
              <a:lnSpc>
                <a:spcPts val="3670"/>
              </a:lnSpc>
            </a:pPr>
            <a:r>
              <a:rPr b="1" spc="-160" dirty="0">
                <a:latin typeface="Euphemia"/>
              </a:rPr>
              <a:t>W</a:t>
            </a:r>
            <a:r>
              <a:rPr b="1" spc="-35" dirty="0">
                <a:latin typeface="Euphemia"/>
              </a:rPr>
              <a:t>a</a:t>
            </a:r>
            <a:r>
              <a:rPr b="1" spc="-40" dirty="0">
                <a:latin typeface="Euphemia"/>
              </a:rPr>
              <a:t>s</a:t>
            </a:r>
            <a:r>
              <a:rPr b="1" spc="-35" dirty="0">
                <a:latin typeface="Euphemia"/>
              </a:rPr>
              <a:t>hin</a:t>
            </a:r>
            <a:r>
              <a:rPr b="1" spc="-105" dirty="0">
                <a:latin typeface="Euphemia"/>
              </a:rPr>
              <a:t>g</a:t>
            </a:r>
            <a:r>
              <a:rPr b="1" spc="-85" dirty="0">
                <a:latin typeface="Euphemia"/>
              </a:rPr>
              <a:t>t</a:t>
            </a:r>
            <a:r>
              <a:rPr b="1" spc="-40" dirty="0">
                <a:latin typeface="Euphemia"/>
              </a:rPr>
              <a:t>o</a:t>
            </a:r>
            <a:r>
              <a:rPr b="1" dirty="0">
                <a:latin typeface="Euphemia"/>
              </a:rPr>
              <a:t>n</a:t>
            </a:r>
            <a:r>
              <a:rPr b="1" spc="-100" dirty="0">
                <a:latin typeface="Euphemia"/>
              </a:rPr>
              <a:t> </a:t>
            </a:r>
            <a:r>
              <a:rPr b="1" spc="-35" dirty="0">
                <a:latin typeface="Euphemia"/>
              </a:rPr>
              <a:t>Shal</a:t>
            </a:r>
            <a:r>
              <a:rPr b="1" dirty="0">
                <a:latin typeface="Euphemia"/>
              </a:rPr>
              <a:t>l</a:t>
            </a:r>
            <a:r>
              <a:rPr b="1" spc="-105" dirty="0">
                <a:latin typeface="Euphemia"/>
              </a:rPr>
              <a:t> </a:t>
            </a:r>
            <a:r>
              <a:rPr b="1" spc="-35" dirty="0">
                <a:latin typeface="Euphemia"/>
              </a:rPr>
              <a:t>Sub</a:t>
            </a:r>
            <a:r>
              <a:rPr b="1" spc="-40" dirty="0">
                <a:latin typeface="Euphemia"/>
              </a:rPr>
              <a:t>m</a:t>
            </a:r>
            <a:r>
              <a:rPr b="1" spc="-45" dirty="0">
                <a:latin typeface="Euphemia"/>
              </a:rPr>
              <a:t>i</a:t>
            </a:r>
            <a:r>
              <a:rPr b="1" spc="-5" dirty="0">
                <a:latin typeface="Euphemia"/>
              </a:rPr>
              <a:t>t</a:t>
            </a:r>
            <a:r>
              <a:rPr b="1" spc="-130" dirty="0">
                <a:latin typeface="Euphemia"/>
              </a:rPr>
              <a:t> </a:t>
            </a:r>
            <a:r>
              <a:rPr b="1" spc="-5" dirty="0">
                <a:latin typeface="Euphemia"/>
              </a:rPr>
              <a:t>A</a:t>
            </a:r>
            <a:r>
              <a:rPr b="1" spc="-65" dirty="0">
                <a:latin typeface="Euphemia"/>
              </a:rPr>
              <a:t> </a:t>
            </a:r>
            <a:r>
              <a:rPr b="1" spc="-40" dirty="0">
                <a:latin typeface="Euphemia"/>
              </a:rPr>
              <a:t>Co</a:t>
            </a:r>
            <a:r>
              <a:rPr b="1" spc="-35" dirty="0">
                <a:latin typeface="Euphemia"/>
              </a:rPr>
              <a:t>n</a:t>
            </a:r>
            <a:r>
              <a:rPr b="1" spc="-40" dirty="0">
                <a:latin typeface="Euphemia"/>
              </a:rPr>
              <a:t>so</a:t>
            </a:r>
            <a:r>
              <a:rPr b="1" spc="-35" dirty="0">
                <a:latin typeface="Euphemia"/>
              </a:rPr>
              <a:t>lid</a:t>
            </a:r>
            <a:r>
              <a:rPr b="1" spc="-70" dirty="0">
                <a:latin typeface="Euphemia"/>
              </a:rPr>
              <a:t>a</a:t>
            </a:r>
            <a:r>
              <a:rPr b="1" spc="-85" dirty="0">
                <a:latin typeface="Euphemia"/>
              </a:rPr>
              <a:t>t</a:t>
            </a:r>
            <a:r>
              <a:rPr b="1" spc="-45" dirty="0">
                <a:latin typeface="Euphemia"/>
              </a:rPr>
              <a:t>e</a:t>
            </a:r>
            <a:r>
              <a:rPr b="1" dirty="0">
                <a:latin typeface="Euphemia"/>
              </a:rPr>
              <a:t>d</a:t>
            </a:r>
            <a:r>
              <a:rPr b="1" spc="-114" dirty="0">
                <a:latin typeface="Euphemia"/>
              </a:rPr>
              <a:t> </a:t>
            </a:r>
            <a:r>
              <a:rPr b="1" spc="-40" dirty="0">
                <a:latin typeface="Euphemia"/>
              </a:rPr>
              <a:t>P</a:t>
            </a:r>
            <a:r>
              <a:rPr b="1" spc="-35" dirty="0">
                <a:latin typeface="Euphemia"/>
              </a:rPr>
              <a:t>la</a:t>
            </a:r>
            <a:r>
              <a:rPr b="1" dirty="0">
                <a:latin typeface="Euphemia"/>
              </a:rPr>
              <a:t>n </a:t>
            </a:r>
            <a:r>
              <a:rPr b="1" spc="-40" dirty="0">
                <a:latin typeface="Euphemia"/>
                <a:cs typeface="Calibri"/>
              </a:rPr>
              <a:t>T</a:t>
            </a:r>
            <a:r>
              <a:rPr b="1" spc="-30" dirty="0">
                <a:latin typeface="Euphemia"/>
                <a:cs typeface="Calibri"/>
              </a:rPr>
              <a:t>h</a:t>
            </a:r>
            <a:r>
              <a:rPr b="1" spc="-70" dirty="0">
                <a:latin typeface="Euphemia"/>
                <a:cs typeface="Calibri"/>
              </a:rPr>
              <a:t>a</a:t>
            </a:r>
            <a:r>
              <a:rPr b="1" dirty="0">
                <a:latin typeface="Euphemia"/>
                <a:cs typeface="Calibri"/>
              </a:rPr>
              <a:t>t</a:t>
            </a:r>
            <a:r>
              <a:rPr b="1" spc="-105" dirty="0">
                <a:latin typeface="Euphemia"/>
                <a:cs typeface="Calibri"/>
              </a:rPr>
              <a:t> </a:t>
            </a:r>
            <a:r>
              <a:rPr b="1" spc="-35" dirty="0">
                <a:latin typeface="Euphemia"/>
                <a:cs typeface="Calibri"/>
              </a:rPr>
              <a:t>I</a:t>
            </a:r>
            <a:r>
              <a:rPr b="1" spc="-40" dirty="0">
                <a:latin typeface="Euphemia"/>
                <a:cs typeface="Calibri"/>
              </a:rPr>
              <a:t>s</a:t>
            </a:r>
            <a:r>
              <a:rPr b="1" dirty="0">
                <a:latin typeface="Euphemia"/>
                <a:cs typeface="Calibri"/>
              </a:rPr>
              <a:t>…</a:t>
            </a:r>
          </a:p>
        </p:txBody>
      </p:sp>
    </p:spTree>
    <p:extLst>
      <p:ext uri="{BB962C8B-B14F-4D97-AF65-F5344CB8AC3E}">
        <p14:creationId xmlns:p14="http://schemas.microsoft.com/office/powerpoint/2010/main" val="91544399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418588" y="1737360"/>
            <a:ext cx="7475220" cy="0"/>
          </a:xfrm>
          <a:custGeom>
            <a:avLst/>
            <a:gdLst/>
            <a:ahLst/>
            <a:cxnLst/>
            <a:rect l="l" t="t" r="r" b="b"/>
            <a:pathLst>
              <a:path w="7475220">
                <a:moveTo>
                  <a:pt x="0" y="0"/>
                </a:moveTo>
                <a:lnTo>
                  <a:pt x="7475219" y="0"/>
                </a:lnTo>
              </a:path>
            </a:pathLst>
          </a:custGeom>
          <a:ln w="6096">
            <a:solidFill>
              <a:srgbClr val="B1AFA2"/>
            </a:solidFill>
          </a:ln>
        </p:spPr>
        <p:txBody>
          <a:bodyPr wrap="square" lIns="0" tIns="0" rIns="0" bIns="0" rtlCol="0"/>
          <a:lstStyle/>
          <a:p>
            <a:endParaRPr/>
          </a:p>
        </p:txBody>
      </p:sp>
      <p:sp>
        <p:nvSpPr>
          <p:cNvPr id="3" name="object 3"/>
          <p:cNvSpPr txBox="1"/>
          <p:nvPr/>
        </p:nvSpPr>
        <p:spPr>
          <a:xfrm>
            <a:off x="2418689" y="1792858"/>
            <a:ext cx="7653020" cy="4094454"/>
          </a:xfrm>
          <a:prstGeom prst="rect">
            <a:avLst/>
          </a:prstGeom>
        </p:spPr>
        <p:txBody>
          <a:bodyPr vert="horz" wrap="square" lIns="0" tIns="0" rIns="0" bIns="0" rtlCol="0">
            <a:spAutoFit/>
          </a:bodyPr>
          <a:lstStyle/>
          <a:p>
            <a:pPr marL="12700">
              <a:lnSpc>
                <a:spcPts val="2280"/>
              </a:lnSpc>
            </a:pPr>
            <a:r>
              <a:rPr sz="2000" spc="-5" dirty="0">
                <a:solidFill>
                  <a:srgbClr val="5D5B4E"/>
                </a:solidFill>
                <a:latin typeface="Calibri"/>
                <a:cs typeface="Calibri"/>
              </a:rPr>
              <a:t>Coo</a:t>
            </a:r>
            <a:r>
              <a:rPr sz="2000" spc="-30" dirty="0">
                <a:solidFill>
                  <a:srgbClr val="5D5B4E"/>
                </a:solidFill>
                <a:latin typeface="Calibri"/>
                <a:cs typeface="Calibri"/>
              </a:rPr>
              <a:t>r</a:t>
            </a:r>
            <a:r>
              <a:rPr sz="2000" spc="-5" dirty="0">
                <a:solidFill>
                  <a:srgbClr val="5D5B4E"/>
                </a:solidFill>
                <a:latin typeface="Calibri"/>
                <a:cs typeface="Calibri"/>
              </a:rPr>
              <a:t>din</a:t>
            </a:r>
            <a:r>
              <a:rPr sz="2000" spc="-20" dirty="0">
                <a:solidFill>
                  <a:srgbClr val="5D5B4E"/>
                </a:solidFill>
                <a:latin typeface="Calibri"/>
                <a:cs typeface="Calibri"/>
              </a:rPr>
              <a:t>a</a:t>
            </a:r>
            <a:r>
              <a:rPr sz="2000" spc="-25" dirty="0">
                <a:solidFill>
                  <a:srgbClr val="5D5B4E"/>
                </a:solidFill>
                <a:latin typeface="Calibri"/>
                <a:cs typeface="Calibri"/>
              </a:rPr>
              <a:t>t</a:t>
            </a:r>
            <a:r>
              <a:rPr sz="2000" dirty="0">
                <a:solidFill>
                  <a:srgbClr val="5D5B4E"/>
                </a:solidFill>
                <a:latin typeface="Calibri"/>
                <a:cs typeface="Calibri"/>
              </a:rPr>
              <a:t>ed</a:t>
            </a:r>
            <a:r>
              <a:rPr sz="2000" spc="-10" dirty="0">
                <a:solidFill>
                  <a:srgbClr val="5D5B4E"/>
                </a:solidFill>
                <a:latin typeface="Calibri"/>
                <a:cs typeface="Calibri"/>
              </a:rPr>
              <a:t> </a:t>
            </a:r>
            <a:r>
              <a:rPr sz="2000" dirty="0">
                <a:solidFill>
                  <a:srgbClr val="5D5B4E"/>
                </a:solidFill>
                <a:latin typeface="Calibri"/>
                <a:cs typeface="Calibri"/>
              </a:rPr>
              <a:t>w</a:t>
            </a:r>
            <a:r>
              <a:rPr sz="2000" spc="-10" dirty="0">
                <a:solidFill>
                  <a:srgbClr val="5D5B4E"/>
                </a:solidFill>
                <a:latin typeface="Calibri"/>
                <a:cs typeface="Calibri"/>
              </a:rPr>
              <a:t>i</a:t>
            </a:r>
            <a:r>
              <a:rPr sz="2000" dirty="0">
                <a:solidFill>
                  <a:srgbClr val="5D5B4E"/>
                </a:solidFill>
                <a:latin typeface="Calibri"/>
                <a:cs typeface="Calibri"/>
              </a:rPr>
              <a:t>th:</a:t>
            </a:r>
            <a:endParaRPr sz="2000">
              <a:latin typeface="Calibri"/>
              <a:cs typeface="Calibri"/>
            </a:endParaRPr>
          </a:p>
          <a:p>
            <a:pPr marL="355600" indent="-192405">
              <a:lnSpc>
                <a:spcPts val="1964"/>
              </a:lnSpc>
              <a:buClr>
                <a:srgbClr val="396983"/>
              </a:buClr>
              <a:buFont typeface="Calibri"/>
              <a:buChar char="◦"/>
              <a:tabLst>
                <a:tab pos="355600" algn="l"/>
              </a:tabLst>
            </a:pPr>
            <a:r>
              <a:rPr spc="-5" dirty="0">
                <a:solidFill>
                  <a:srgbClr val="5D5B4E"/>
                </a:solidFill>
                <a:latin typeface="Calibri"/>
                <a:cs typeface="Calibri"/>
              </a:rPr>
              <a:t>O</a:t>
            </a:r>
            <a:r>
              <a:rPr spc="-10" dirty="0">
                <a:solidFill>
                  <a:srgbClr val="5D5B4E"/>
                </a:solidFill>
                <a:latin typeface="Calibri"/>
                <a:cs typeface="Calibri"/>
              </a:rPr>
              <a:t>t</a:t>
            </a:r>
            <a:r>
              <a:rPr spc="-5" dirty="0">
                <a:solidFill>
                  <a:srgbClr val="5D5B4E"/>
                </a:solidFill>
                <a:latin typeface="Calibri"/>
                <a:cs typeface="Calibri"/>
              </a:rPr>
              <a:t>he</a:t>
            </a:r>
            <a:r>
              <a:rPr dirty="0">
                <a:solidFill>
                  <a:srgbClr val="5D5B4E"/>
                </a:solidFill>
                <a:latin typeface="Calibri"/>
                <a:cs typeface="Calibri"/>
              </a:rPr>
              <a:t>r</a:t>
            </a:r>
            <a:r>
              <a:rPr spc="15" dirty="0">
                <a:solidFill>
                  <a:srgbClr val="5D5B4E"/>
                </a:solidFill>
                <a:latin typeface="Calibri"/>
                <a:cs typeface="Calibri"/>
              </a:rPr>
              <a:t> </a:t>
            </a:r>
            <a:r>
              <a:rPr spc="-5" dirty="0">
                <a:solidFill>
                  <a:srgbClr val="5D5B4E"/>
                </a:solidFill>
                <a:latin typeface="Calibri"/>
                <a:cs typeface="Calibri"/>
              </a:rPr>
              <a:t>p</a:t>
            </a:r>
            <a:r>
              <a:rPr spc="-30" dirty="0">
                <a:solidFill>
                  <a:srgbClr val="5D5B4E"/>
                </a:solidFill>
                <a:latin typeface="Calibri"/>
                <a:cs typeface="Calibri"/>
              </a:rPr>
              <a:t>r</a:t>
            </a:r>
            <a:r>
              <a:rPr spc="-5" dirty="0">
                <a:solidFill>
                  <a:srgbClr val="5D5B4E"/>
                </a:solidFill>
                <a:latin typeface="Calibri"/>
                <a:cs typeface="Calibri"/>
              </a:rPr>
              <a:t>og</a:t>
            </a:r>
            <a:r>
              <a:rPr spc="-40" dirty="0">
                <a:solidFill>
                  <a:srgbClr val="5D5B4E"/>
                </a:solidFill>
                <a:latin typeface="Calibri"/>
                <a:cs typeface="Calibri"/>
              </a:rPr>
              <a:t>r</a:t>
            </a:r>
            <a:r>
              <a:rPr dirty="0">
                <a:solidFill>
                  <a:srgbClr val="5D5B4E"/>
                </a:solidFill>
                <a:latin typeface="Calibri"/>
                <a:cs typeface="Calibri"/>
              </a:rPr>
              <a:t>ams</a:t>
            </a:r>
            <a:r>
              <a:rPr spc="-10" dirty="0">
                <a:solidFill>
                  <a:srgbClr val="5D5B4E"/>
                </a:solidFill>
                <a:latin typeface="Calibri"/>
                <a:cs typeface="Calibri"/>
              </a:rPr>
              <a:t> </a:t>
            </a:r>
            <a:r>
              <a:rPr spc="-5" dirty="0">
                <a:solidFill>
                  <a:srgbClr val="5D5B4E"/>
                </a:solidFill>
                <a:latin typeface="Calibri"/>
                <a:cs typeface="Calibri"/>
              </a:rPr>
              <a:t>und</a:t>
            </a:r>
            <a:r>
              <a:rPr spc="5" dirty="0">
                <a:solidFill>
                  <a:srgbClr val="5D5B4E"/>
                </a:solidFill>
                <a:latin typeface="Calibri"/>
                <a:cs typeface="Calibri"/>
              </a:rPr>
              <a:t>e</a:t>
            </a:r>
            <a:r>
              <a:rPr dirty="0">
                <a:solidFill>
                  <a:srgbClr val="5D5B4E"/>
                </a:solidFill>
                <a:latin typeface="Calibri"/>
                <a:cs typeface="Calibri"/>
              </a:rPr>
              <a:t>r</a:t>
            </a:r>
            <a:r>
              <a:rPr spc="5" dirty="0">
                <a:solidFill>
                  <a:srgbClr val="5D5B4E"/>
                </a:solidFill>
                <a:latin typeface="Calibri"/>
                <a:cs typeface="Calibri"/>
              </a:rPr>
              <a:t> </a:t>
            </a:r>
            <a:r>
              <a:rPr dirty="0">
                <a:solidFill>
                  <a:srgbClr val="5D5B4E"/>
                </a:solidFill>
                <a:latin typeface="Calibri"/>
                <a:cs typeface="Calibri"/>
              </a:rPr>
              <a:t>th</a:t>
            </a:r>
            <a:r>
              <a:rPr spc="-10" dirty="0">
                <a:solidFill>
                  <a:srgbClr val="5D5B4E"/>
                </a:solidFill>
                <a:latin typeface="Calibri"/>
                <a:cs typeface="Calibri"/>
              </a:rPr>
              <a:t>i</a:t>
            </a:r>
            <a:r>
              <a:rPr dirty="0">
                <a:solidFill>
                  <a:srgbClr val="5D5B4E"/>
                </a:solidFill>
                <a:latin typeface="Calibri"/>
                <a:cs typeface="Calibri"/>
              </a:rPr>
              <a:t>s Act</a:t>
            </a:r>
            <a:endParaRPr>
              <a:latin typeface="Calibri"/>
              <a:cs typeface="Calibri"/>
            </a:endParaRPr>
          </a:p>
          <a:p>
            <a:pPr marL="355600" indent="-192405">
              <a:lnSpc>
                <a:spcPts val="2010"/>
              </a:lnSpc>
              <a:buClr>
                <a:srgbClr val="396983"/>
              </a:buClr>
              <a:buFont typeface="Calibri"/>
              <a:buChar char="◦"/>
              <a:tabLst>
                <a:tab pos="355600" algn="l"/>
              </a:tabLst>
            </a:pPr>
            <a:r>
              <a:rPr dirty="0">
                <a:solidFill>
                  <a:srgbClr val="5D5B4E"/>
                </a:solidFill>
                <a:latin typeface="Calibri"/>
                <a:cs typeface="Calibri"/>
              </a:rPr>
              <a:t>In</a:t>
            </a:r>
            <a:r>
              <a:rPr spc="-5" dirty="0">
                <a:solidFill>
                  <a:srgbClr val="5D5B4E"/>
                </a:solidFill>
                <a:latin typeface="Calibri"/>
                <a:cs typeface="Calibri"/>
              </a:rPr>
              <a:t>divid</a:t>
            </a:r>
            <a:r>
              <a:rPr dirty="0">
                <a:solidFill>
                  <a:srgbClr val="5D5B4E"/>
                </a:solidFill>
                <a:latin typeface="Calibri"/>
                <a:cs typeface="Calibri"/>
              </a:rPr>
              <a:t>uals</a:t>
            </a:r>
            <a:r>
              <a:rPr spc="10" dirty="0">
                <a:solidFill>
                  <a:srgbClr val="5D5B4E"/>
                </a:solidFill>
                <a:latin typeface="Calibri"/>
                <a:cs typeface="Calibri"/>
              </a:rPr>
              <a:t> </a:t>
            </a:r>
            <a:r>
              <a:rPr dirty="0">
                <a:solidFill>
                  <a:srgbClr val="5D5B4E"/>
                </a:solidFill>
                <a:latin typeface="Calibri"/>
                <a:cs typeface="Calibri"/>
              </a:rPr>
              <a:t>w</a:t>
            </a:r>
            <a:r>
              <a:rPr spc="-10" dirty="0">
                <a:solidFill>
                  <a:srgbClr val="5D5B4E"/>
                </a:solidFill>
                <a:latin typeface="Calibri"/>
                <a:cs typeface="Calibri"/>
              </a:rPr>
              <a:t>i</a:t>
            </a:r>
            <a:r>
              <a:rPr dirty="0">
                <a:solidFill>
                  <a:srgbClr val="5D5B4E"/>
                </a:solidFill>
                <a:latin typeface="Calibri"/>
                <a:cs typeface="Calibri"/>
              </a:rPr>
              <a:t>th</a:t>
            </a:r>
            <a:r>
              <a:rPr spc="10" dirty="0">
                <a:solidFill>
                  <a:srgbClr val="5D5B4E"/>
                </a:solidFill>
                <a:latin typeface="Calibri"/>
                <a:cs typeface="Calibri"/>
              </a:rPr>
              <a:t> </a:t>
            </a:r>
            <a:r>
              <a:rPr spc="-5" dirty="0">
                <a:solidFill>
                  <a:srgbClr val="5D5B4E"/>
                </a:solidFill>
                <a:latin typeface="Calibri"/>
                <a:cs typeface="Calibri"/>
              </a:rPr>
              <a:t>D</a:t>
            </a:r>
            <a:r>
              <a:rPr spc="-10" dirty="0">
                <a:solidFill>
                  <a:srgbClr val="5D5B4E"/>
                </a:solidFill>
                <a:latin typeface="Calibri"/>
                <a:cs typeface="Calibri"/>
              </a:rPr>
              <a:t>i</a:t>
            </a:r>
            <a:r>
              <a:rPr spc="-5" dirty="0">
                <a:solidFill>
                  <a:srgbClr val="5D5B4E"/>
                </a:solidFill>
                <a:latin typeface="Calibri"/>
                <a:cs typeface="Calibri"/>
              </a:rPr>
              <a:t>s</a:t>
            </a:r>
            <a:r>
              <a:rPr dirty="0">
                <a:solidFill>
                  <a:srgbClr val="5D5B4E"/>
                </a:solidFill>
                <a:latin typeface="Calibri"/>
                <a:cs typeface="Calibri"/>
              </a:rPr>
              <a:t>a</a:t>
            </a:r>
            <a:r>
              <a:rPr spc="-5" dirty="0">
                <a:solidFill>
                  <a:srgbClr val="5D5B4E"/>
                </a:solidFill>
                <a:latin typeface="Calibri"/>
                <a:cs typeface="Calibri"/>
              </a:rPr>
              <a:t>bi</a:t>
            </a:r>
            <a:r>
              <a:rPr spc="-10" dirty="0">
                <a:solidFill>
                  <a:srgbClr val="5D5B4E"/>
                </a:solidFill>
                <a:latin typeface="Calibri"/>
                <a:cs typeface="Calibri"/>
              </a:rPr>
              <a:t>l</a:t>
            </a:r>
            <a:r>
              <a:rPr spc="-5" dirty="0">
                <a:solidFill>
                  <a:srgbClr val="5D5B4E"/>
                </a:solidFill>
                <a:latin typeface="Calibri"/>
                <a:cs typeface="Calibri"/>
              </a:rPr>
              <a:t>i</a:t>
            </a:r>
            <a:r>
              <a:rPr dirty="0">
                <a:solidFill>
                  <a:srgbClr val="5D5B4E"/>
                </a:solidFill>
                <a:latin typeface="Calibri"/>
                <a:cs typeface="Calibri"/>
              </a:rPr>
              <a:t>t</a:t>
            </a:r>
            <a:r>
              <a:rPr spc="-10" dirty="0">
                <a:solidFill>
                  <a:srgbClr val="5D5B4E"/>
                </a:solidFill>
                <a:latin typeface="Calibri"/>
                <a:cs typeface="Calibri"/>
              </a:rPr>
              <a:t>i</a:t>
            </a:r>
            <a:r>
              <a:rPr spc="-5" dirty="0">
                <a:solidFill>
                  <a:srgbClr val="5D5B4E"/>
                </a:solidFill>
                <a:latin typeface="Calibri"/>
                <a:cs typeface="Calibri"/>
              </a:rPr>
              <a:t>es</a:t>
            </a:r>
            <a:r>
              <a:rPr spc="15" dirty="0">
                <a:solidFill>
                  <a:srgbClr val="5D5B4E"/>
                </a:solidFill>
                <a:latin typeface="Calibri"/>
                <a:cs typeface="Calibri"/>
              </a:rPr>
              <a:t> </a:t>
            </a:r>
            <a:r>
              <a:rPr spc="-30" dirty="0">
                <a:solidFill>
                  <a:srgbClr val="5D5B4E"/>
                </a:solidFill>
                <a:latin typeface="Calibri"/>
                <a:cs typeface="Calibri"/>
              </a:rPr>
              <a:t>E</a:t>
            </a:r>
            <a:r>
              <a:rPr spc="-5" dirty="0">
                <a:solidFill>
                  <a:srgbClr val="5D5B4E"/>
                </a:solidFill>
                <a:latin typeface="Calibri"/>
                <a:cs typeface="Calibri"/>
              </a:rPr>
              <a:t>d</a:t>
            </a:r>
            <a:r>
              <a:rPr dirty="0">
                <a:solidFill>
                  <a:srgbClr val="5D5B4E"/>
                </a:solidFill>
                <a:latin typeface="Calibri"/>
                <a:cs typeface="Calibri"/>
              </a:rPr>
              <a:t>u</a:t>
            </a:r>
            <a:r>
              <a:rPr spc="-25" dirty="0">
                <a:solidFill>
                  <a:srgbClr val="5D5B4E"/>
                </a:solidFill>
                <a:latin typeface="Calibri"/>
                <a:cs typeface="Calibri"/>
              </a:rPr>
              <a:t>c</a:t>
            </a:r>
            <a:r>
              <a:rPr spc="-15" dirty="0">
                <a:solidFill>
                  <a:srgbClr val="5D5B4E"/>
                </a:solidFill>
                <a:latin typeface="Calibri"/>
                <a:cs typeface="Calibri"/>
              </a:rPr>
              <a:t>a</a:t>
            </a:r>
            <a:r>
              <a:rPr dirty="0">
                <a:solidFill>
                  <a:srgbClr val="5D5B4E"/>
                </a:solidFill>
                <a:latin typeface="Calibri"/>
                <a:cs typeface="Calibri"/>
              </a:rPr>
              <a:t>t</a:t>
            </a:r>
            <a:r>
              <a:rPr spc="-10" dirty="0">
                <a:solidFill>
                  <a:srgbClr val="5D5B4E"/>
                </a:solidFill>
                <a:latin typeface="Calibri"/>
                <a:cs typeface="Calibri"/>
              </a:rPr>
              <a:t>i</a:t>
            </a:r>
            <a:r>
              <a:rPr spc="-5" dirty="0">
                <a:solidFill>
                  <a:srgbClr val="5D5B4E"/>
                </a:solidFill>
                <a:latin typeface="Calibri"/>
                <a:cs typeface="Calibri"/>
              </a:rPr>
              <a:t>o</a:t>
            </a:r>
            <a:r>
              <a:rPr dirty="0">
                <a:solidFill>
                  <a:srgbClr val="5D5B4E"/>
                </a:solidFill>
                <a:latin typeface="Calibri"/>
                <a:cs typeface="Calibri"/>
              </a:rPr>
              <a:t>n</a:t>
            </a:r>
            <a:r>
              <a:rPr spc="10" dirty="0">
                <a:solidFill>
                  <a:srgbClr val="5D5B4E"/>
                </a:solidFill>
                <a:latin typeface="Calibri"/>
                <a:cs typeface="Calibri"/>
              </a:rPr>
              <a:t> </a:t>
            </a:r>
            <a:r>
              <a:rPr spc="-5" dirty="0">
                <a:solidFill>
                  <a:srgbClr val="5D5B4E"/>
                </a:solidFill>
                <a:latin typeface="Calibri"/>
                <a:cs typeface="Calibri"/>
              </a:rPr>
              <a:t>Act</a:t>
            </a:r>
            <a:r>
              <a:rPr dirty="0">
                <a:solidFill>
                  <a:srgbClr val="5D5B4E"/>
                </a:solidFill>
                <a:latin typeface="Calibri"/>
                <a:cs typeface="Calibri"/>
              </a:rPr>
              <a:t> </a:t>
            </a:r>
            <a:r>
              <a:rPr spc="-5" dirty="0">
                <a:solidFill>
                  <a:srgbClr val="5D5B4E"/>
                </a:solidFill>
                <a:latin typeface="Calibri"/>
                <a:cs typeface="Calibri"/>
              </a:rPr>
              <a:t>(</a:t>
            </a:r>
            <a:r>
              <a:rPr spc="-10" dirty="0">
                <a:solidFill>
                  <a:srgbClr val="5D5B4E"/>
                </a:solidFill>
                <a:latin typeface="Calibri"/>
                <a:cs typeface="Calibri"/>
              </a:rPr>
              <a:t>2</a:t>
            </a:r>
            <a:r>
              <a:rPr spc="-5" dirty="0">
                <a:solidFill>
                  <a:srgbClr val="5D5B4E"/>
                </a:solidFill>
                <a:latin typeface="Calibri"/>
                <a:cs typeface="Calibri"/>
              </a:rPr>
              <a:t>0</a:t>
            </a:r>
            <a:r>
              <a:rPr spc="10" dirty="0">
                <a:solidFill>
                  <a:srgbClr val="5D5B4E"/>
                </a:solidFill>
                <a:latin typeface="Calibri"/>
                <a:cs typeface="Calibri"/>
              </a:rPr>
              <a:t> </a:t>
            </a:r>
            <a:r>
              <a:rPr spc="-45" dirty="0">
                <a:solidFill>
                  <a:srgbClr val="5D5B4E"/>
                </a:solidFill>
                <a:latin typeface="Calibri"/>
                <a:cs typeface="Calibri"/>
              </a:rPr>
              <a:t>U</a:t>
            </a:r>
            <a:r>
              <a:rPr spc="-5" dirty="0">
                <a:solidFill>
                  <a:srgbClr val="5D5B4E"/>
                </a:solidFill>
                <a:latin typeface="Calibri"/>
                <a:cs typeface="Calibri"/>
              </a:rPr>
              <a:t>.S</a:t>
            </a:r>
            <a:r>
              <a:rPr spc="-30" dirty="0">
                <a:solidFill>
                  <a:srgbClr val="5D5B4E"/>
                </a:solidFill>
                <a:latin typeface="Calibri"/>
                <a:cs typeface="Calibri"/>
              </a:rPr>
              <a:t>.</a:t>
            </a:r>
            <a:r>
              <a:rPr spc="-5" dirty="0">
                <a:solidFill>
                  <a:srgbClr val="5D5B4E"/>
                </a:solidFill>
                <a:latin typeface="Calibri"/>
                <a:cs typeface="Calibri"/>
              </a:rPr>
              <a:t>C</a:t>
            </a:r>
            <a:r>
              <a:rPr dirty="0">
                <a:solidFill>
                  <a:srgbClr val="5D5B4E"/>
                </a:solidFill>
                <a:latin typeface="Calibri"/>
                <a:cs typeface="Calibri"/>
              </a:rPr>
              <a:t>.</a:t>
            </a:r>
            <a:r>
              <a:rPr spc="-10" dirty="0">
                <a:solidFill>
                  <a:srgbClr val="5D5B4E"/>
                </a:solidFill>
                <a:latin typeface="Calibri"/>
                <a:cs typeface="Calibri"/>
              </a:rPr>
              <a:t> </a:t>
            </a:r>
            <a:r>
              <a:rPr spc="-5" dirty="0">
                <a:solidFill>
                  <a:srgbClr val="5D5B4E"/>
                </a:solidFill>
                <a:latin typeface="Calibri"/>
                <a:cs typeface="Calibri"/>
              </a:rPr>
              <a:t>1400</a:t>
            </a:r>
            <a:r>
              <a:rPr spc="5" dirty="0">
                <a:solidFill>
                  <a:srgbClr val="5D5B4E"/>
                </a:solidFill>
                <a:latin typeface="Calibri"/>
                <a:cs typeface="Calibri"/>
              </a:rPr>
              <a:t> </a:t>
            </a:r>
            <a:r>
              <a:rPr spc="-15" dirty="0">
                <a:solidFill>
                  <a:srgbClr val="5D5B4E"/>
                </a:solidFill>
                <a:latin typeface="Calibri"/>
                <a:cs typeface="Calibri"/>
              </a:rPr>
              <a:t>e</a:t>
            </a:r>
            <a:r>
              <a:rPr dirty="0">
                <a:solidFill>
                  <a:srgbClr val="5D5B4E"/>
                </a:solidFill>
                <a:latin typeface="Calibri"/>
                <a:cs typeface="Calibri"/>
              </a:rPr>
              <a:t>t </a:t>
            </a:r>
            <a:r>
              <a:rPr spc="-10" dirty="0">
                <a:solidFill>
                  <a:srgbClr val="5D5B4E"/>
                </a:solidFill>
                <a:latin typeface="Calibri"/>
                <a:cs typeface="Calibri"/>
              </a:rPr>
              <a:t>s</a:t>
            </a:r>
            <a:r>
              <a:rPr spc="-5" dirty="0">
                <a:solidFill>
                  <a:srgbClr val="5D5B4E"/>
                </a:solidFill>
                <a:latin typeface="Calibri"/>
                <a:cs typeface="Calibri"/>
              </a:rPr>
              <a:t>eq</a:t>
            </a:r>
            <a:r>
              <a:rPr dirty="0">
                <a:solidFill>
                  <a:srgbClr val="5D5B4E"/>
                </a:solidFill>
                <a:latin typeface="Calibri"/>
                <a:cs typeface="Calibri"/>
              </a:rPr>
              <a:t>.)</a:t>
            </a:r>
            <a:endParaRPr>
              <a:latin typeface="Calibri"/>
              <a:cs typeface="Calibri"/>
            </a:endParaRPr>
          </a:p>
          <a:p>
            <a:pPr marL="355600" indent="-192405">
              <a:lnSpc>
                <a:spcPts val="2010"/>
              </a:lnSpc>
              <a:buClr>
                <a:srgbClr val="396983"/>
              </a:buClr>
              <a:buFont typeface="Calibri"/>
              <a:buChar char="◦"/>
              <a:tabLst>
                <a:tab pos="355600" algn="l"/>
              </a:tabLst>
            </a:pPr>
            <a:r>
              <a:rPr spc="-45" dirty="0">
                <a:solidFill>
                  <a:srgbClr val="5D5B4E"/>
                </a:solidFill>
                <a:latin typeface="Calibri"/>
                <a:cs typeface="Calibri"/>
              </a:rPr>
              <a:t>R</a:t>
            </a:r>
            <a:r>
              <a:rPr dirty="0">
                <a:solidFill>
                  <a:srgbClr val="5D5B4E"/>
                </a:solidFill>
                <a:latin typeface="Calibri"/>
                <a:cs typeface="Calibri"/>
              </a:rPr>
              <a:t>ehabi</a:t>
            </a:r>
            <a:r>
              <a:rPr spc="-10" dirty="0">
                <a:solidFill>
                  <a:srgbClr val="5D5B4E"/>
                </a:solidFill>
                <a:latin typeface="Calibri"/>
                <a:cs typeface="Calibri"/>
              </a:rPr>
              <a:t>l</a:t>
            </a:r>
            <a:r>
              <a:rPr spc="-5" dirty="0">
                <a:solidFill>
                  <a:srgbClr val="5D5B4E"/>
                </a:solidFill>
                <a:latin typeface="Calibri"/>
                <a:cs typeface="Calibri"/>
              </a:rPr>
              <a:t>i</a:t>
            </a:r>
            <a:r>
              <a:rPr spc="-30" dirty="0">
                <a:solidFill>
                  <a:srgbClr val="5D5B4E"/>
                </a:solidFill>
                <a:latin typeface="Calibri"/>
                <a:cs typeface="Calibri"/>
              </a:rPr>
              <a:t>t</a:t>
            </a:r>
            <a:r>
              <a:rPr spc="-15" dirty="0">
                <a:solidFill>
                  <a:srgbClr val="5D5B4E"/>
                </a:solidFill>
                <a:latin typeface="Calibri"/>
                <a:cs typeface="Calibri"/>
              </a:rPr>
              <a:t>a</a:t>
            </a:r>
            <a:r>
              <a:rPr dirty="0">
                <a:solidFill>
                  <a:srgbClr val="5D5B4E"/>
                </a:solidFill>
                <a:latin typeface="Calibri"/>
                <a:cs typeface="Calibri"/>
              </a:rPr>
              <a:t>t</a:t>
            </a:r>
            <a:r>
              <a:rPr spc="-10" dirty="0">
                <a:solidFill>
                  <a:srgbClr val="5D5B4E"/>
                </a:solidFill>
                <a:latin typeface="Calibri"/>
                <a:cs typeface="Calibri"/>
              </a:rPr>
              <a:t>i</a:t>
            </a:r>
            <a:r>
              <a:rPr spc="-5" dirty="0">
                <a:solidFill>
                  <a:srgbClr val="5D5B4E"/>
                </a:solidFill>
                <a:latin typeface="Calibri"/>
                <a:cs typeface="Calibri"/>
              </a:rPr>
              <a:t>o</a:t>
            </a:r>
            <a:r>
              <a:rPr dirty="0">
                <a:solidFill>
                  <a:srgbClr val="5D5B4E"/>
                </a:solidFill>
                <a:latin typeface="Calibri"/>
                <a:cs typeface="Calibri"/>
              </a:rPr>
              <a:t>n</a:t>
            </a:r>
            <a:r>
              <a:rPr spc="35" dirty="0">
                <a:solidFill>
                  <a:srgbClr val="5D5B4E"/>
                </a:solidFill>
                <a:latin typeface="Calibri"/>
                <a:cs typeface="Calibri"/>
              </a:rPr>
              <a:t> </a:t>
            </a:r>
            <a:r>
              <a:rPr spc="-5" dirty="0">
                <a:solidFill>
                  <a:srgbClr val="5D5B4E"/>
                </a:solidFill>
                <a:latin typeface="Calibri"/>
                <a:cs typeface="Calibri"/>
              </a:rPr>
              <a:t>Act</a:t>
            </a:r>
            <a:r>
              <a:rPr spc="-10" dirty="0">
                <a:solidFill>
                  <a:srgbClr val="5D5B4E"/>
                </a:solidFill>
                <a:latin typeface="Calibri"/>
                <a:cs typeface="Calibri"/>
              </a:rPr>
              <a:t> </a:t>
            </a:r>
            <a:r>
              <a:rPr spc="-5" dirty="0">
                <a:solidFill>
                  <a:srgbClr val="5D5B4E"/>
                </a:solidFill>
                <a:latin typeface="Calibri"/>
                <a:cs typeface="Calibri"/>
              </a:rPr>
              <a:t>o</a:t>
            </a:r>
            <a:r>
              <a:rPr dirty="0">
                <a:solidFill>
                  <a:srgbClr val="5D5B4E"/>
                </a:solidFill>
                <a:latin typeface="Calibri"/>
                <a:cs typeface="Calibri"/>
              </a:rPr>
              <a:t>f </a:t>
            </a:r>
            <a:r>
              <a:rPr spc="-5" dirty="0">
                <a:solidFill>
                  <a:srgbClr val="5D5B4E"/>
                </a:solidFill>
                <a:latin typeface="Calibri"/>
                <a:cs typeface="Calibri"/>
              </a:rPr>
              <a:t>1973</a:t>
            </a:r>
            <a:r>
              <a:rPr spc="10" dirty="0">
                <a:solidFill>
                  <a:srgbClr val="5D5B4E"/>
                </a:solidFill>
                <a:latin typeface="Calibri"/>
                <a:cs typeface="Calibri"/>
              </a:rPr>
              <a:t> </a:t>
            </a:r>
            <a:r>
              <a:rPr spc="-5" dirty="0">
                <a:solidFill>
                  <a:srgbClr val="5D5B4E"/>
                </a:solidFill>
                <a:latin typeface="Calibri"/>
                <a:cs typeface="Calibri"/>
              </a:rPr>
              <a:t>(</a:t>
            </a:r>
            <a:r>
              <a:rPr spc="-10" dirty="0">
                <a:solidFill>
                  <a:srgbClr val="5D5B4E"/>
                </a:solidFill>
                <a:latin typeface="Calibri"/>
                <a:cs typeface="Calibri"/>
              </a:rPr>
              <a:t>2</a:t>
            </a:r>
            <a:r>
              <a:rPr spc="-5" dirty="0">
                <a:solidFill>
                  <a:srgbClr val="5D5B4E"/>
                </a:solidFill>
                <a:latin typeface="Calibri"/>
                <a:cs typeface="Calibri"/>
              </a:rPr>
              <a:t>0</a:t>
            </a:r>
            <a:r>
              <a:rPr spc="10" dirty="0">
                <a:solidFill>
                  <a:srgbClr val="5D5B4E"/>
                </a:solidFill>
                <a:latin typeface="Calibri"/>
                <a:cs typeface="Calibri"/>
              </a:rPr>
              <a:t> </a:t>
            </a:r>
            <a:r>
              <a:rPr spc="-45" dirty="0">
                <a:solidFill>
                  <a:srgbClr val="5D5B4E"/>
                </a:solidFill>
                <a:latin typeface="Calibri"/>
                <a:cs typeface="Calibri"/>
              </a:rPr>
              <a:t>U</a:t>
            </a:r>
            <a:r>
              <a:rPr spc="-5" dirty="0">
                <a:solidFill>
                  <a:srgbClr val="5D5B4E"/>
                </a:solidFill>
                <a:latin typeface="Calibri"/>
                <a:cs typeface="Calibri"/>
              </a:rPr>
              <a:t>.S</a:t>
            </a:r>
            <a:r>
              <a:rPr spc="-30" dirty="0">
                <a:solidFill>
                  <a:srgbClr val="5D5B4E"/>
                </a:solidFill>
                <a:latin typeface="Calibri"/>
                <a:cs typeface="Calibri"/>
              </a:rPr>
              <a:t>.</a:t>
            </a:r>
            <a:r>
              <a:rPr spc="-5" dirty="0">
                <a:solidFill>
                  <a:srgbClr val="5D5B4E"/>
                </a:solidFill>
                <a:latin typeface="Calibri"/>
                <a:cs typeface="Calibri"/>
              </a:rPr>
              <a:t>C</a:t>
            </a:r>
            <a:r>
              <a:rPr dirty="0">
                <a:solidFill>
                  <a:srgbClr val="5D5B4E"/>
                </a:solidFill>
                <a:latin typeface="Calibri"/>
                <a:cs typeface="Calibri"/>
              </a:rPr>
              <a:t>.</a:t>
            </a:r>
            <a:r>
              <a:rPr spc="-5" dirty="0">
                <a:solidFill>
                  <a:srgbClr val="5D5B4E"/>
                </a:solidFill>
                <a:latin typeface="Calibri"/>
                <a:cs typeface="Calibri"/>
              </a:rPr>
              <a:t> 701 et</a:t>
            </a:r>
            <a:r>
              <a:rPr dirty="0">
                <a:solidFill>
                  <a:srgbClr val="5D5B4E"/>
                </a:solidFill>
                <a:latin typeface="Calibri"/>
                <a:cs typeface="Calibri"/>
              </a:rPr>
              <a:t> </a:t>
            </a:r>
            <a:r>
              <a:rPr spc="-10" dirty="0">
                <a:solidFill>
                  <a:srgbClr val="5D5B4E"/>
                </a:solidFill>
                <a:latin typeface="Calibri"/>
                <a:cs typeface="Calibri"/>
              </a:rPr>
              <a:t>s</a:t>
            </a:r>
            <a:r>
              <a:rPr dirty="0">
                <a:solidFill>
                  <a:srgbClr val="5D5B4E"/>
                </a:solidFill>
                <a:latin typeface="Calibri"/>
                <a:cs typeface="Calibri"/>
              </a:rPr>
              <a:t>e</a:t>
            </a:r>
            <a:r>
              <a:rPr spc="-5" dirty="0">
                <a:solidFill>
                  <a:srgbClr val="5D5B4E"/>
                </a:solidFill>
                <a:latin typeface="Calibri"/>
                <a:cs typeface="Calibri"/>
              </a:rPr>
              <a:t>q</a:t>
            </a:r>
            <a:r>
              <a:rPr dirty="0">
                <a:solidFill>
                  <a:srgbClr val="5D5B4E"/>
                </a:solidFill>
                <a:latin typeface="Calibri"/>
                <a:cs typeface="Calibri"/>
              </a:rPr>
              <a:t>.)</a:t>
            </a:r>
            <a:endParaRPr>
              <a:latin typeface="Calibri"/>
              <a:cs typeface="Calibri"/>
            </a:endParaRPr>
          </a:p>
          <a:p>
            <a:pPr marL="355600" marR="193040" indent="-192405">
              <a:lnSpc>
                <a:spcPct val="70000"/>
              </a:lnSpc>
              <a:spcBef>
                <a:spcPts val="575"/>
              </a:spcBef>
              <a:buClr>
                <a:srgbClr val="396983"/>
              </a:buClr>
              <a:buFont typeface="Calibri"/>
              <a:buChar char="◦"/>
              <a:tabLst>
                <a:tab pos="355600" algn="l"/>
              </a:tabLst>
            </a:pPr>
            <a:r>
              <a:rPr spc="-5" dirty="0">
                <a:solidFill>
                  <a:srgbClr val="5D5B4E"/>
                </a:solidFill>
                <a:latin typeface="Calibri"/>
                <a:cs typeface="Calibri"/>
              </a:rPr>
              <a:t>Car</a:t>
            </a:r>
            <a:r>
              <a:rPr dirty="0">
                <a:solidFill>
                  <a:srgbClr val="5D5B4E"/>
                </a:solidFill>
                <a:latin typeface="Calibri"/>
                <a:cs typeface="Calibri"/>
              </a:rPr>
              <a:t>l</a:t>
            </a:r>
            <a:r>
              <a:rPr spc="5" dirty="0">
                <a:solidFill>
                  <a:srgbClr val="5D5B4E"/>
                </a:solidFill>
                <a:latin typeface="Calibri"/>
                <a:cs typeface="Calibri"/>
              </a:rPr>
              <a:t> </a:t>
            </a:r>
            <a:r>
              <a:rPr spc="-40" dirty="0">
                <a:solidFill>
                  <a:srgbClr val="5D5B4E"/>
                </a:solidFill>
                <a:latin typeface="Calibri"/>
                <a:cs typeface="Calibri"/>
              </a:rPr>
              <a:t>D</a:t>
            </a:r>
            <a:r>
              <a:rPr dirty="0">
                <a:solidFill>
                  <a:srgbClr val="5D5B4E"/>
                </a:solidFill>
                <a:latin typeface="Calibri"/>
                <a:cs typeface="Calibri"/>
              </a:rPr>
              <a:t>.</a:t>
            </a:r>
            <a:r>
              <a:rPr spc="-5" dirty="0">
                <a:solidFill>
                  <a:srgbClr val="5D5B4E"/>
                </a:solidFill>
                <a:latin typeface="Calibri"/>
                <a:cs typeface="Calibri"/>
              </a:rPr>
              <a:t> </a:t>
            </a:r>
            <a:r>
              <a:rPr spc="-45" dirty="0">
                <a:solidFill>
                  <a:srgbClr val="5D5B4E"/>
                </a:solidFill>
                <a:latin typeface="Calibri"/>
                <a:cs typeface="Calibri"/>
              </a:rPr>
              <a:t>P</a:t>
            </a:r>
            <a:r>
              <a:rPr spc="-5" dirty="0">
                <a:solidFill>
                  <a:srgbClr val="5D5B4E"/>
                </a:solidFill>
                <a:latin typeface="Calibri"/>
                <a:cs typeface="Calibri"/>
              </a:rPr>
              <a:t>erk</a:t>
            </a:r>
            <a:r>
              <a:rPr spc="-15" dirty="0">
                <a:solidFill>
                  <a:srgbClr val="5D5B4E"/>
                </a:solidFill>
                <a:latin typeface="Calibri"/>
                <a:cs typeface="Calibri"/>
              </a:rPr>
              <a:t>i</a:t>
            </a:r>
            <a:r>
              <a:rPr spc="-5" dirty="0">
                <a:solidFill>
                  <a:srgbClr val="5D5B4E"/>
                </a:solidFill>
                <a:latin typeface="Calibri"/>
                <a:cs typeface="Calibri"/>
              </a:rPr>
              <a:t>n</a:t>
            </a:r>
            <a:r>
              <a:rPr dirty="0">
                <a:solidFill>
                  <a:srgbClr val="5D5B4E"/>
                </a:solidFill>
                <a:latin typeface="Calibri"/>
                <a:cs typeface="Calibri"/>
              </a:rPr>
              <a:t>s</a:t>
            </a:r>
            <a:r>
              <a:rPr spc="5" dirty="0">
                <a:solidFill>
                  <a:srgbClr val="5D5B4E"/>
                </a:solidFill>
                <a:latin typeface="Calibri"/>
                <a:cs typeface="Calibri"/>
              </a:rPr>
              <a:t> </a:t>
            </a:r>
            <a:r>
              <a:rPr spc="-10" dirty="0">
                <a:solidFill>
                  <a:srgbClr val="5D5B4E"/>
                </a:solidFill>
                <a:latin typeface="Calibri"/>
                <a:cs typeface="Calibri"/>
              </a:rPr>
              <a:t>Ca</a:t>
            </a:r>
            <a:r>
              <a:rPr spc="-25" dirty="0">
                <a:solidFill>
                  <a:srgbClr val="5D5B4E"/>
                </a:solidFill>
                <a:latin typeface="Calibri"/>
                <a:cs typeface="Calibri"/>
              </a:rPr>
              <a:t>r</a:t>
            </a:r>
            <a:r>
              <a:rPr spc="-5" dirty="0">
                <a:solidFill>
                  <a:srgbClr val="5D5B4E"/>
                </a:solidFill>
                <a:latin typeface="Calibri"/>
                <a:cs typeface="Calibri"/>
              </a:rPr>
              <a:t>e</a:t>
            </a:r>
            <a:r>
              <a:rPr dirty="0">
                <a:solidFill>
                  <a:srgbClr val="5D5B4E"/>
                </a:solidFill>
                <a:latin typeface="Calibri"/>
                <a:cs typeface="Calibri"/>
              </a:rPr>
              <a:t>e</a:t>
            </a:r>
            <a:r>
              <a:rPr spc="-5" dirty="0">
                <a:solidFill>
                  <a:srgbClr val="5D5B4E"/>
                </a:solidFill>
                <a:latin typeface="Calibri"/>
                <a:cs typeface="Calibri"/>
              </a:rPr>
              <a:t>r</a:t>
            </a:r>
            <a:r>
              <a:rPr spc="5" dirty="0">
                <a:solidFill>
                  <a:srgbClr val="5D5B4E"/>
                </a:solidFill>
                <a:latin typeface="Calibri"/>
                <a:cs typeface="Calibri"/>
              </a:rPr>
              <a:t> </a:t>
            </a:r>
            <a:r>
              <a:rPr dirty="0">
                <a:solidFill>
                  <a:srgbClr val="5D5B4E"/>
                </a:solidFill>
                <a:latin typeface="Calibri"/>
                <a:cs typeface="Calibri"/>
              </a:rPr>
              <a:t>and </a:t>
            </a:r>
            <a:r>
              <a:rPr spc="-160" dirty="0">
                <a:solidFill>
                  <a:srgbClr val="5D5B4E"/>
                </a:solidFill>
                <a:latin typeface="Calibri"/>
                <a:cs typeface="Calibri"/>
              </a:rPr>
              <a:t>T</a:t>
            </a:r>
            <a:r>
              <a:rPr dirty="0">
                <a:solidFill>
                  <a:srgbClr val="5D5B4E"/>
                </a:solidFill>
                <a:latin typeface="Calibri"/>
                <a:cs typeface="Calibri"/>
              </a:rPr>
              <a:t>echni</a:t>
            </a:r>
            <a:r>
              <a:rPr spc="-25" dirty="0">
                <a:solidFill>
                  <a:srgbClr val="5D5B4E"/>
                </a:solidFill>
                <a:latin typeface="Calibri"/>
                <a:cs typeface="Calibri"/>
              </a:rPr>
              <a:t>c</a:t>
            </a:r>
            <a:r>
              <a:rPr dirty="0">
                <a:solidFill>
                  <a:srgbClr val="5D5B4E"/>
                </a:solidFill>
                <a:latin typeface="Calibri"/>
                <a:cs typeface="Calibri"/>
              </a:rPr>
              <a:t>al</a:t>
            </a:r>
            <a:r>
              <a:rPr spc="20" dirty="0">
                <a:solidFill>
                  <a:srgbClr val="5D5B4E"/>
                </a:solidFill>
                <a:latin typeface="Calibri"/>
                <a:cs typeface="Calibri"/>
              </a:rPr>
              <a:t> </a:t>
            </a:r>
            <a:r>
              <a:rPr spc="-30" dirty="0">
                <a:solidFill>
                  <a:srgbClr val="5D5B4E"/>
                </a:solidFill>
                <a:latin typeface="Calibri"/>
                <a:cs typeface="Calibri"/>
              </a:rPr>
              <a:t>E</a:t>
            </a:r>
            <a:r>
              <a:rPr spc="-5" dirty="0">
                <a:solidFill>
                  <a:srgbClr val="5D5B4E"/>
                </a:solidFill>
                <a:latin typeface="Calibri"/>
                <a:cs typeface="Calibri"/>
              </a:rPr>
              <a:t>d</a:t>
            </a:r>
            <a:r>
              <a:rPr dirty="0">
                <a:solidFill>
                  <a:srgbClr val="5D5B4E"/>
                </a:solidFill>
                <a:latin typeface="Calibri"/>
                <a:cs typeface="Calibri"/>
              </a:rPr>
              <a:t>u</a:t>
            </a:r>
            <a:r>
              <a:rPr spc="-25" dirty="0">
                <a:solidFill>
                  <a:srgbClr val="5D5B4E"/>
                </a:solidFill>
                <a:latin typeface="Calibri"/>
                <a:cs typeface="Calibri"/>
              </a:rPr>
              <a:t>c</a:t>
            </a:r>
            <a:r>
              <a:rPr spc="-15" dirty="0">
                <a:solidFill>
                  <a:srgbClr val="5D5B4E"/>
                </a:solidFill>
                <a:latin typeface="Calibri"/>
                <a:cs typeface="Calibri"/>
              </a:rPr>
              <a:t>a</a:t>
            </a:r>
            <a:r>
              <a:rPr dirty="0">
                <a:solidFill>
                  <a:srgbClr val="5D5B4E"/>
                </a:solidFill>
                <a:latin typeface="Calibri"/>
                <a:cs typeface="Calibri"/>
              </a:rPr>
              <a:t>t</a:t>
            </a:r>
            <a:r>
              <a:rPr spc="-10" dirty="0">
                <a:solidFill>
                  <a:srgbClr val="5D5B4E"/>
                </a:solidFill>
                <a:latin typeface="Calibri"/>
                <a:cs typeface="Calibri"/>
              </a:rPr>
              <a:t>i</a:t>
            </a:r>
            <a:r>
              <a:rPr spc="-5" dirty="0">
                <a:solidFill>
                  <a:srgbClr val="5D5B4E"/>
                </a:solidFill>
                <a:latin typeface="Calibri"/>
                <a:cs typeface="Calibri"/>
              </a:rPr>
              <a:t>o</a:t>
            </a:r>
            <a:r>
              <a:rPr dirty="0">
                <a:solidFill>
                  <a:srgbClr val="5D5B4E"/>
                </a:solidFill>
                <a:latin typeface="Calibri"/>
                <a:cs typeface="Calibri"/>
              </a:rPr>
              <a:t>n</a:t>
            </a:r>
            <a:r>
              <a:rPr spc="10" dirty="0">
                <a:solidFill>
                  <a:srgbClr val="5D5B4E"/>
                </a:solidFill>
                <a:latin typeface="Calibri"/>
                <a:cs typeface="Calibri"/>
              </a:rPr>
              <a:t> </a:t>
            </a:r>
            <a:r>
              <a:rPr spc="-5" dirty="0">
                <a:solidFill>
                  <a:srgbClr val="5D5B4E"/>
                </a:solidFill>
                <a:latin typeface="Calibri"/>
                <a:cs typeface="Calibri"/>
              </a:rPr>
              <a:t>Act</a:t>
            </a:r>
            <a:r>
              <a:rPr spc="-10" dirty="0">
                <a:solidFill>
                  <a:srgbClr val="5D5B4E"/>
                </a:solidFill>
                <a:latin typeface="Calibri"/>
                <a:cs typeface="Calibri"/>
              </a:rPr>
              <a:t> </a:t>
            </a:r>
            <a:r>
              <a:rPr spc="-5" dirty="0">
                <a:solidFill>
                  <a:srgbClr val="5D5B4E"/>
                </a:solidFill>
                <a:latin typeface="Calibri"/>
                <a:cs typeface="Calibri"/>
              </a:rPr>
              <a:t>o</a:t>
            </a:r>
            <a:r>
              <a:rPr dirty="0">
                <a:solidFill>
                  <a:srgbClr val="5D5B4E"/>
                </a:solidFill>
                <a:latin typeface="Calibri"/>
                <a:cs typeface="Calibri"/>
              </a:rPr>
              <a:t>f</a:t>
            </a:r>
            <a:r>
              <a:rPr spc="10" dirty="0">
                <a:solidFill>
                  <a:srgbClr val="5D5B4E"/>
                </a:solidFill>
                <a:latin typeface="Calibri"/>
                <a:cs typeface="Calibri"/>
              </a:rPr>
              <a:t> </a:t>
            </a:r>
            <a:r>
              <a:rPr spc="-5" dirty="0">
                <a:solidFill>
                  <a:srgbClr val="5D5B4E"/>
                </a:solidFill>
                <a:latin typeface="Calibri"/>
                <a:cs typeface="Calibri"/>
              </a:rPr>
              <a:t>2006 </a:t>
            </a:r>
            <a:r>
              <a:rPr spc="-10" dirty="0">
                <a:solidFill>
                  <a:srgbClr val="5D5B4E"/>
                </a:solidFill>
                <a:latin typeface="Calibri"/>
                <a:cs typeface="Calibri"/>
              </a:rPr>
              <a:t>(</a:t>
            </a:r>
            <a:r>
              <a:rPr spc="-5" dirty="0">
                <a:solidFill>
                  <a:srgbClr val="5D5B4E"/>
                </a:solidFill>
                <a:latin typeface="Calibri"/>
                <a:cs typeface="Calibri"/>
              </a:rPr>
              <a:t>20</a:t>
            </a:r>
            <a:r>
              <a:rPr spc="20" dirty="0">
                <a:solidFill>
                  <a:srgbClr val="5D5B4E"/>
                </a:solidFill>
                <a:latin typeface="Calibri"/>
                <a:cs typeface="Calibri"/>
              </a:rPr>
              <a:t> </a:t>
            </a:r>
            <a:r>
              <a:rPr spc="-45" dirty="0">
                <a:solidFill>
                  <a:srgbClr val="5D5B4E"/>
                </a:solidFill>
                <a:latin typeface="Calibri"/>
                <a:cs typeface="Calibri"/>
              </a:rPr>
              <a:t>U</a:t>
            </a:r>
            <a:r>
              <a:rPr spc="-5" dirty="0">
                <a:solidFill>
                  <a:srgbClr val="5D5B4E"/>
                </a:solidFill>
                <a:latin typeface="Calibri"/>
                <a:cs typeface="Calibri"/>
              </a:rPr>
              <a:t>.S</a:t>
            </a:r>
            <a:r>
              <a:rPr spc="-30" dirty="0">
                <a:solidFill>
                  <a:srgbClr val="5D5B4E"/>
                </a:solidFill>
                <a:latin typeface="Calibri"/>
                <a:cs typeface="Calibri"/>
              </a:rPr>
              <a:t>.</a:t>
            </a:r>
            <a:r>
              <a:rPr spc="-5" dirty="0">
                <a:solidFill>
                  <a:srgbClr val="5D5B4E"/>
                </a:solidFill>
                <a:latin typeface="Calibri"/>
                <a:cs typeface="Calibri"/>
              </a:rPr>
              <a:t>C</a:t>
            </a:r>
            <a:r>
              <a:rPr dirty="0">
                <a:solidFill>
                  <a:srgbClr val="5D5B4E"/>
                </a:solidFill>
                <a:latin typeface="Calibri"/>
                <a:cs typeface="Calibri"/>
              </a:rPr>
              <a:t>.</a:t>
            </a:r>
            <a:r>
              <a:rPr spc="-10" dirty="0">
                <a:solidFill>
                  <a:srgbClr val="5D5B4E"/>
                </a:solidFill>
                <a:latin typeface="Calibri"/>
                <a:cs typeface="Calibri"/>
              </a:rPr>
              <a:t> </a:t>
            </a:r>
            <a:r>
              <a:rPr spc="-5" dirty="0">
                <a:solidFill>
                  <a:srgbClr val="5D5B4E"/>
                </a:solidFill>
                <a:latin typeface="Calibri"/>
                <a:cs typeface="Calibri"/>
              </a:rPr>
              <a:t>2301 </a:t>
            </a:r>
            <a:r>
              <a:rPr spc="-15" dirty="0">
                <a:solidFill>
                  <a:srgbClr val="5D5B4E"/>
                </a:solidFill>
                <a:latin typeface="Calibri"/>
                <a:cs typeface="Calibri"/>
              </a:rPr>
              <a:t>e</a:t>
            </a:r>
            <a:r>
              <a:rPr dirty="0">
                <a:solidFill>
                  <a:srgbClr val="5D5B4E"/>
                </a:solidFill>
                <a:latin typeface="Calibri"/>
                <a:cs typeface="Calibri"/>
              </a:rPr>
              <a:t>t </a:t>
            </a:r>
            <a:r>
              <a:rPr spc="-10" dirty="0">
                <a:solidFill>
                  <a:srgbClr val="5D5B4E"/>
                </a:solidFill>
                <a:latin typeface="Calibri"/>
                <a:cs typeface="Calibri"/>
              </a:rPr>
              <a:t>s</a:t>
            </a:r>
            <a:r>
              <a:rPr dirty="0">
                <a:solidFill>
                  <a:srgbClr val="5D5B4E"/>
                </a:solidFill>
                <a:latin typeface="Calibri"/>
                <a:cs typeface="Calibri"/>
              </a:rPr>
              <a:t>e</a:t>
            </a:r>
            <a:r>
              <a:rPr spc="-5" dirty="0">
                <a:solidFill>
                  <a:srgbClr val="5D5B4E"/>
                </a:solidFill>
                <a:latin typeface="Calibri"/>
                <a:cs typeface="Calibri"/>
              </a:rPr>
              <a:t>q</a:t>
            </a:r>
            <a:r>
              <a:rPr dirty="0">
                <a:solidFill>
                  <a:srgbClr val="5D5B4E"/>
                </a:solidFill>
                <a:latin typeface="Calibri"/>
                <a:cs typeface="Calibri"/>
              </a:rPr>
              <a:t>.)</a:t>
            </a:r>
            <a:endParaRPr>
              <a:latin typeface="Calibri"/>
              <a:cs typeface="Calibri"/>
            </a:endParaRPr>
          </a:p>
          <a:p>
            <a:pPr marL="355600" indent="-192405">
              <a:lnSpc>
                <a:spcPts val="1939"/>
              </a:lnSpc>
              <a:buClr>
                <a:srgbClr val="396983"/>
              </a:buClr>
              <a:buFont typeface="Calibri"/>
              <a:buChar char="◦"/>
              <a:tabLst>
                <a:tab pos="355600" algn="l"/>
              </a:tabLst>
            </a:pPr>
            <a:r>
              <a:rPr spc="-85" dirty="0">
                <a:solidFill>
                  <a:srgbClr val="5D5B4E"/>
                </a:solidFill>
                <a:latin typeface="Calibri"/>
                <a:cs typeface="Calibri"/>
              </a:rPr>
              <a:t>W</a:t>
            </a:r>
            <a:r>
              <a:rPr spc="-10" dirty="0">
                <a:solidFill>
                  <a:srgbClr val="5D5B4E"/>
                </a:solidFill>
                <a:latin typeface="Calibri"/>
                <a:cs typeface="Calibri"/>
              </a:rPr>
              <a:t>or</a:t>
            </a:r>
            <a:r>
              <a:rPr spc="-15" dirty="0">
                <a:solidFill>
                  <a:srgbClr val="5D5B4E"/>
                </a:solidFill>
                <a:latin typeface="Calibri"/>
                <a:cs typeface="Calibri"/>
              </a:rPr>
              <a:t>k</a:t>
            </a:r>
            <a:r>
              <a:rPr spc="-35" dirty="0">
                <a:solidFill>
                  <a:srgbClr val="5D5B4E"/>
                </a:solidFill>
                <a:latin typeface="Calibri"/>
                <a:cs typeface="Calibri"/>
              </a:rPr>
              <a:t>f</a:t>
            </a:r>
            <a:r>
              <a:rPr spc="-5" dirty="0">
                <a:solidFill>
                  <a:srgbClr val="5D5B4E"/>
                </a:solidFill>
                <a:latin typeface="Calibri"/>
                <a:cs typeface="Calibri"/>
              </a:rPr>
              <a:t>o</a:t>
            </a:r>
            <a:r>
              <a:rPr spc="-30" dirty="0">
                <a:solidFill>
                  <a:srgbClr val="5D5B4E"/>
                </a:solidFill>
                <a:latin typeface="Calibri"/>
                <a:cs typeface="Calibri"/>
              </a:rPr>
              <a:t>r</a:t>
            </a:r>
            <a:r>
              <a:rPr spc="-15" dirty="0">
                <a:solidFill>
                  <a:srgbClr val="5D5B4E"/>
                </a:solidFill>
                <a:latin typeface="Calibri"/>
                <a:cs typeface="Calibri"/>
              </a:rPr>
              <a:t>c</a:t>
            </a:r>
            <a:r>
              <a:rPr spc="-5" dirty="0">
                <a:solidFill>
                  <a:srgbClr val="5D5B4E"/>
                </a:solidFill>
                <a:latin typeface="Calibri"/>
                <a:cs typeface="Calibri"/>
              </a:rPr>
              <a:t>e</a:t>
            </a:r>
            <a:r>
              <a:rPr spc="15" dirty="0">
                <a:solidFill>
                  <a:srgbClr val="5D5B4E"/>
                </a:solidFill>
                <a:latin typeface="Calibri"/>
                <a:cs typeface="Calibri"/>
              </a:rPr>
              <a:t> </a:t>
            </a:r>
            <a:r>
              <a:rPr dirty="0">
                <a:solidFill>
                  <a:srgbClr val="5D5B4E"/>
                </a:solidFill>
                <a:latin typeface="Calibri"/>
                <a:cs typeface="Calibri"/>
              </a:rPr>
              <a:t>In</a:t>
            </a:r>
            <a:r>
              <a:rPr spc="-5" dirty="0">
                <a:solidFill>
                  <a:srgbClr val="5D5B4E"/>
                </a:solidFill>
                <a:latin typeface="Calibri"/>
                <a:cs typeface="Calibri"/>
              </a:rPr>
              <a:t>n</a:t>
            </a:r>
            <a:r>
              <a:rPr spc="-10" dirty="0">
                <a:solidFill>
                  <a:srgbClr val="5D5B4E"/>
                </a:solidFill>
                <a:latin typeface="Calibri"/>
                <a:cs typeface="Calibri"/>
              </a:rPr>
              <a:t>o</a:t>
            </a:r>
            <a:r>
              <a:rPr spc="-30" dirty="0">
                <a:solidFill>
                  <a:srgbClr val="5D5B4E"/>
                </a:solidFill>
                <a:latin typeface="Calibri"/>
                <a:cs typeface="Calibri"/>
              </a:rPr>
              <a:t>v</a:t>
            </a:r>
            <a:r>
              <a:rPr spc="-15" dirty="0">
                <a:solidFill>
                  <a:srgbClr val="5D5B4E"/>
                </a:solidFill>
                <a:latin typeface="Calibri"/>
                <a:cs typeface="Calibri"/>
              </a:rPr>
              <a:t>a</a:t>
            </a:r>
            <a:r>
              <a:rPr dirty="0">
                <a:solidFill>
                  <a:srgbClr val="5D5B4E"/>
                </a:solidFill>
                <a:latin typeface="Calibri"/>
                <a:cs typeface="Calibri"/>
              </a:rPr>
              <a:t>t</a:t>
            </a:r>
            <a:r>
              <a:rPr spc="-10" dirty="0">
                <a:solidFill>
                  <a:srgbClr val="5D5B4E"/>
                </a:solidFill>
                <a:latin typeface="Calibri"/>
                <a:cs typeface="Calibri"/>
              </a:rPr>
              <a:t>i</a:t>
            </a:r>
            <a:r>
              <a:rPr spc="-5" dirty="0">
                <a:solidFill>
                  <a:srgbClr val="5D5B4E"/>
                </a:solidFill>
                <a:latin typeface="Calibri"/>
                <a:cs typeface="Calibri"/>
              </a:rPr>
              <a:t>o</a:t>
            </a:r>
            <a:r>
              <a:rPr dirty="0">
                <a:solidFill>
                  <a:srgbClr val="5D5B4E"/>
                </a:solidFill>
                <a:latin typeface="Calibri"/>
                <a:cs typeface="Calibri"/>
              </a:rPr>
              <a:t>n a</a:t>
            </a:r>
            <a:r>
              <a:rPr spc="-5" dirty="0">
                <a:solidFill>
                  <a:srgbClr val="5D5B4E"/>
                </a:solidFill>
                <a:latin typeface="Calibri"/>
                <a:cs typeface="Calibri"/>
              </a:rPr>
              <a:t>n</a:t>
            </a:r>
            <a:r>
              <a:rPr dirty="0">
                <a:solidFill>
                  <a:srgbClr val="5D5B4E"/>
                </a:solidFill>
                <a:latin typeface="Calibri"/>
                <a:cs typeface="Calibri"/>
              </a:rPr>
              <a:t>d</a:t>
            </a:r>
            <a:r>
              <a:rPr spc="10" dirty="0">
                <a:solidFill>
                  <a:srgbClr val="5D5B4E"/>
                </a:solidFill>
                <a:latin typeface="Calibri"/>
                <a:cs typeface="Calibri"/>
              </a:rPr>
              <a:t> </a:t>
            </a:r>
            <a:r>
              <a:rPr spc="-5" dirty="0">
                <a:solidFill>
                  <a:srgbClr val="5D5B4E"/>
                </a:solidFill>
                <a:latin typeface="Calibri"/>
                <a:cs typeface="Calibri"/>
              </a:rPr>
              <a:t>Oppor</a:t>
            </a:r>
            <a:r>
              <a:rPr spc="-10" dirty="0">
                <a:solidFill>
                  <a:srgbClr val="5D5B4E"/>
                </a:solidFill>
                <a:latin typeface="Calibri"/>
                <a:cs typeface="Calibri"/>
              </a:rPr>
              <a:t>t</a:t>
            </a:r>
            <a:r>
              <a:rPr spc="-5" dirty="0">
                <a:solidFill>
                  <a:srgbClr val="5D5B4E"/>
                </a:solidFill>
                <a:latin typeface="Calibri"/>
                <a:cs typeface="Calibri"/>
              </a:rPr>
              <a:t>u</a:t>
            </a:r>
            <a:r>
              <a:rPr dirty="0">
                <a:solidFill>
                  <a:srgbClr val="5D5B4E"/>
                </a:solidFill>
                <a:latin typeface="Calibri"/>
                <a:cs typeface="Calibri"/>
              </a:rPr>
              <a:t>n</a:t>
            </a:r>
            <a:r>
              <a:rPr spc="-5" dirty="0">
                <a:solidFill>
                  <a:srgbClr val="5D5B4E"/>
                </a:solidFill>
                <a:latin typeface="Calibri"/>
                <a:cs typeface="Calibri"/>
              </a:rPr>
              <a:t>ity</a:t>
            </a:r>
            <a:r>
              <a:rPr spc="5" dirty="0">
                <a:solidFill>
                  <a:srgbClr val="5D5B4E"/>
                </a:solidFill>
                <a:latin typeface="Calibri"/>
                <a:cs typeface="Calibri"/>
              </a:rPr>
              <a:t> </a:t>
            </a:r>
            <a:r>
              <a:rPr spc="-5" dirty="0">
                <a:solidFill>
                  <a:srgbClr val="5D5B4E"/>
                </a:solidFill>
                <a:latin typeface="Calibri"/>
                <a:cs typeface="Calibri"/>
              </a:rPr>
              <a:t>Act</a:t>
            </a:r>
            <a:r>
              <a:rPr spc="-10" dirty="0">
                <a:solidFill>
                  <a:srgbClr val="5D5B4E"/>
                </a:solidFill>
                <a:latin typeface="Calibri"/>
                <a:cs typeface="Calibri"/>
              </a:rPr>
              <a:t> </a:t>
            </a:r>
            <a:r>
              <a:rPr spc="-5" dirty="0">
                <a:solidFill>
                  <a:srgbClr val="5D5B4E"/>
                </a:solidFill>
                <a:latin typeface="Calibri"/>
                <a:cs typeface="Calibri"/>
              </a:rPr>
              <a:t>(2</a:t>
            </a:r>
            <a:r>
              <a:rPr dirty="0">
                <a:solidFill>
                  <a:srgbClr val="5D5B4E"/>
                </a:solidFill>
                <a:latin typeface="Calibri"/>
                <a:cs typeface="Calibri"/>
              </a:rPr>
              <a:t>9</a:t>
            </a:r>
            <a:r>
              <a:rPr spc="15" dirty="0">
                <a:solidFill>
                  <a:srgbClr val="5D5B4E"/>
                </a:solidFill>
                <a:latin typeface="Calibri"/>
                <a:cs typeface="Calibri"/>
              </a:rPr>
              <a:t> </a:t>
            </a:r>
            <a:r>
              <a:rPr spc="-45" dirty="0">
                <a:solidFill>
                  <a:srgbClr val="5D5B4E"/>
                </a:solidFill>
                <a:latin typeface="Calibri"/>
                <a:cs typeface="Calibri"/>
              </a:rPr>
              <a:t>U</a:t>
            </a:r>
            <a:r>
              <a:rPr spc="-5" dirty="0">
                <a:solidFill>
                  <a:srgbClr val="5D5B4E"/>
                </a:solidFill>
                <a:latin typeface="Calibri"/>
                <a:cs typeface="Calibri"/>
              </a:rPr>
              <a:t>.S</a:t>
            </a:r>
            <a:r>
              <a:rPr spc="-30" dirty="0">
                <a:solidFill>
                  <a:srgbClr val="5D5B4E"/>
                </a:solidFill>
                <a:latin typeface="Calibri"/>
                <a:cs typeface="Calibri"/>
              </a:rPr>
              <a:t>.</a:t>
            </a:r>
            <a:r>
              <a:rPr spc="-5" dirty="0">
                <a:solidFill>
                  <a:srgbClr val="5D5B4E"/>
                </a:solidFill>
                <a:latin typeface="Calibri"/>
                <a:cs typeface="Calibri"/>
              </a:rPr>
              <a:t>C</a:t>
            </a:r>
            <a:r>
              <a:rPr dirty="0">
                <a:solidFill>
                  <a:srgbClr val="5D5B4E"/>
                </a:solidFill>
                <a:latin typeface="Calibri"/>
                <a:cs typeface="Calibri"/>
              </a:rPr>
              <a:t>.</a:t>
            </a:r>
            <a:r>
              <a:rPr spc="-10" dirty="0">
                <a:solidFill>
                  <a:srgbClr val="5D5B4E"/>
                </a:solidFill>
                <a:latin typeface="Calibri"/>
                <a:cs typeface="Calibri"/>
              </a:rPr>
              <a:t> </a:t>
            </a:r>
            <a:r>
              <a:rPr spc="-5" dirty="0">
                <a:solidFill>
                  <a:srgbClr val="5D5B4E"/>
                </a:solidFill>
                <a:latin typeface="Calibri"/>
                <a:cs typeface="Calibri"/>
              </a:rPr>
              <a:t>3101</a:t>
            </a:r>
            <a:r>
              <a:rPr spc="-15" dirty="0">
                <a:solidFill>
                  <a:srgbClr val="5D5B4E"/>
                </a:solidFill>
                <a:latin typeface="Calibri"/>
                <a:cs typeface="Calibri"/>
              </a:rPr>
              <a:t>e</a:t>
            </a:r>
            <a:r>
              <a:rPr dirty="0">
                <a:solidFill>
                  <a:srgbClr val="5D5B4E"/>
                </a:solidFill>
                <a:latin typeface="Calibri"/>
                <a:cs typeface="Calibri"/>
              </a:rPr>
              <a:t>t</a:t>
            </a:r>
            <a:r>
              <a:rPr spc="5" dirty="0">
                <a:solidFill>
                  <a:srgbClr val="5D5B4E"/>
                </a:solidFill>
                <a:latin typeface="Calibri"/>
                <a:cs typeface="Calibri"/>
              </a:rPr>
              <a:t> </a:t>
            </a:r>
            <a:r>
              <a:rPr spc="-10" dirty="0">
                <a:solidFill>
                  <a:srgbClr val="5D5B4E"/>
                </a:solidFill>
                <a:latin typeface="Calibri"/>
                <a:cs typeface="Calibri"/>
              </a:rPr>
              <a:t>s</a:t>
            </a:r>
            <a:r>
              <a:rPr dirty="0">
                <a:solidFill>
                  <a:srgbClr val="5D5B4E"/>
                </a:solidFill>
                <a:latin typeface="Calibri"/>
                <a:cs typeface="Calibri"/>
              </a:rPr>
              <a:t>e</a:t>
            </a:r>
            <a:r>
              <a:rPr spc="-5" dirty="0">
                <a:solidFill>
                  <a:srgbClr val="5D5B4E"/>
                </a:solidFill>
                <a:latin typeface="Calibri"/>
                <a:cs typeface="Calibri"/>
              </a:rPr>
              <a:t>q</a:t>
            </a:r>
            <a:r>
              <a:rPr dirty="0">
                <a:solidFill>
                  <a:srgbClr val="5D5B4E"/>
                </a:solidFill>
                <a:latin typeface="Calibri"/>
                <a:cs typeface="Calibri"/>
              </a:rPr>
              <a:t>.)</a:t>
            </a:r>
            <a:endParaRPr>
              <a:latin typeface="Calibri"/>
              <a:cs typeface="Calibri"/>
            </a:endParaRPr>
          </a:p>
          <a:p>
            <a:pPr marL="355600" indent="-192405">
              <a:lnSpc>
                <a:spcPts val="2010"/>
              </a:lnSpc>
              <a:buClr>
                <a:srgbClr val="396983"/>
              </a:buClr>
              <a:buFont typeface="Calibri"/>
              <a:buChar char="◦"/>
              <a:tabLst>
                <a:tab pos="355600" algn="l"/>
              </a:tabLst>
            </a:pPr>
            <a:r>
              <a:rPr spc="-10" dirty="0">
                <a:solidFill>
                  <a:srgbClr val="5D5B4E"/>
                </a:solidFill>
                <a:latin typeface="Calibri"/>
                <a:cs typeface="Calibri"/>
              </a:rPr>
              <a:t>H</a:t>
            </a:r>
            <a:r>
              <a:rPr dirty="0">
                <a:solidFill>
                  <a:srgbClr val="5D5B4E"/>
                </a:solidFill>
                <a:latin typeface="Calibri"/>
                <a:cs typeface="Calibri"/>
              </a:rPr>
              <a:t>ead</a:t>
            </a:r>
            <a:r>
              <a:rPr spc="10" dirty="0">
                <a:solidFill>
                  <a:srgbClr val="5D5B4E"/>
                </a:solidFill>
                <a:latin typeface="Calibri"/>
                <a:cs typeface="Calibri"/>
              </a:rPr>
              <a:t> </a:t>
            </a:r>
            <a:r>
              <a:rPr spc="-5" dirty="0">
                <a:solidFill>
                  <a:srgbClr val="5D5B4E"/>
                </a:solidFill>
                <a:latin typeface="Calibri"/>
                <a:cs typeface="Calibri"/>
              </a:rPr>
              <a:t>S</a:t>
            </a:r>
            <a:r>
              <a:rPr spc="-30" dirty="0">
                <a:solidFill>
                  <a:srgbClr val="5D5B4E"/>
                </a:solidFill>
                <a:latin typeface="Calibri"/>
                <a:cs typeface="Calibri"/>
              </a:rPr>
              <a:t>t</a:t>
            </a:r>
            <a:r>
              <a:rPr dirty="0">
                <a:solidFill>
                  <a:srgbClr val="5D5B4E"/>
                </a:solidFill>
                <a:latin typeface="Calibri"/>
                <a:cs typeface="Calibri"/>
              </a:rPr>
              <a:t>art</a:t>
            </a:r>
            <a:r>
              <a:rPr spc="-10" dirty="0">
                <a:solidFill>
                  <a:srgbClr val="5D5B4E"/>
                </a:solidFill>
                <a:latin typeface="Calibri"/>
                <a:cs typeface="Calibri"/>
              </a:rPr>
              <a:t> </a:t>
            </a:r>
            <a:r>
              <a:rPr dirty="0">
                <a:solidFill>
                  <a:srgbClr val="5D5B4E"/>
                </a:solidFill>
                <a:latin typeface="Calibri"/>
                <a:cs typeface="Calibri"/>
              </a:rPr>
              <a:t>Act </a:t>
            </a:r>
            <a:r>
              <a:rPr spc="-10" dirty="0">
                <a:solidFill>
                  <a:srgbClr val="5D5B4E"/>
                </a:solidFill>
                <a:latin typeface="Calibri"/>
                <a:cs typeface="Calibri"/>
              </a:rPr>
              <a:t>(</a:t>
            </a:r>
            <a:r>
              <a:rPr dirty="0">
                <a:solidFill>
                  <a:srgbClr val="5D5B4E"/>
                </a:solidFill>
                <a:latin typeface="Calibri"/>
                <a:cs typeface="Calibri"/>
              </a:rPr>
              <a:t>42</a:t>
            </a:r>
            <a:r>
              <a:rPr spc="5" dirty="0">
                <a:solidFill>
                  <a:srgbClr val="5D5B4E"/>
                </a:solidFill>
                <a:latin typeface="Calibri"/>
                <a:cs typeface="Calibri"/>
              </a:rPr>
              <a:t> </a:t>
            </a:r>
            <a:r>
              <a:rPr spc="-45" dirty="0">
                <a:solidFill>
                  <a:srgbClr val="5D5B4E"/>
                </a:solidFill>
                <a:latin typeface="Calibri"/>
                <a:cs typeface="Calibri"/>
              </a:rPr>
              <a:t>U</a:t>
            </a:r>
            <a:r>
              <a:rPr spc="-5" dirty="0">
                <a:solidFill>
                  <a:srgbClr val="5D5B4E"/>
                </a:solidFill>
                <a:latin typeface="Calibri"/>
                <a:cs typeface="Calibri"/>
              </a:rPr>
              <a:t>.S</a:t>
            </a:r>
            <a:r>
              <a:rPr spc="-35" dirty="0">
                <a:solidFill>
                  <a:srgbClr val="5D5B4E"/>
                </a:solidFill>
                <a:latin typeface="Calibri"/>
                <a:cs typeface="Calibri"/>
              </a:rPr>
              <a:t>.</a:t>
            </a:r>
            <a:r>
              <a:rPr spc="-5" dirty="0">
                <a:solidFill>
                  <a:srgbClr val="5D5B4E"/>
                </a:solidFill>
                <a:latin typeface="Calibri"/>
                <a:cs typeface="Calibri"/>
              </a:rPr>
              <a:t>C</a:t>
            </a:r>
            <a:r>
              <a:rPr dirty="0">
                <a:solidFill>
                  <a:srgbClr val="5D5B4E"/>
                </a:solidFill>
                <a:latin typeface="Calibri"/>
                <a:cs typeface="Calibri"/>
              </a:rPr>
              <a:t>.</a:t>
            </a:r>
            <a:r>
              <a:rPr spc="-15" dirty="0">
                <a:solidFill>
                  <a:srgbClr val="5D5B4E"/>
                </a:solidFill>
                <a:latin typeface="Calibri"/>
                <a:cs typeface="Calibri"/>
              </a:rPr>
              <a:t> </a:t>
            </a:r>
            <a:r>
              <a:rPr dirty="0">
                <a:solidFill>
                  <a:srgbClr val="5D5B4E"/>
                </a:solidFill>
                <a:latin typeface="Calibri"/>
                <a:cs typeface="Calibri"/>
              </a:rPr>
              <a:t>98</a:t>
            </a:r>
            <a:r>
              <a:rPr spc="-10" dirty="0">
                <a:solidFill>
                  <a:srgbClr val="5D5B4E"/>
                </a:solidFill>
                <a:latin typeface="Calibri"/>
                <a:cs typeface="Calibri"/>
              </a:rPr>
              <a:t>3</a:t>
            </a:r>
            <a:r>
              <a:rPr dirty="0">
                <a:solidFill>
                  <a:srgbClr val="5D5B4E"/>
                </a:solidFill>
                <a:latin typeface="Calibri"/>
                <a:cs typeface="Calibri"/>
              </a:rPr>
              <a:t>1</a:t>
            </a:r>
            <a:r>
              <a:rPr spc="5" dirty="0">
                <a:solidFill>
                  <a:srgbClr val="5D5B4E"/>
                </a:solidFill>
                <a:latin typeface="Calibri"/>
                <a:cs typeface="Calibri"/>
              </a:rPr>
              <a:t> </a:t>
            </a:r>
            <a:r>
              <a:rPr spc="-10" dirty="0">
                <a:solidFill>
                  <a:srgbClr val="5D5B4E"/>
                </a:solidFill>
                <a:latin typeface="Calibri"/>
                <a:cs typeface="Calibri"/>
              </a:rPr>
              <a:t>e</a:t>
            </a:r>
            <a:r>
              <a:rPr dirty="0">
                <a:solidFill>
                  <a:srgbClr val="5D5B4E"/>
                </a:solidFill>
                <a:latin typeface="Calibri"/>
                <a:cs typeface="Calibri"/>
              </a:rPr>
              <a:t>t </a:t>
            </a:r>
            <a:r>
              <a:rPr spc="-5" dirty="0">
                <a:solidFill>
                  <a:srgbClr val="5D5B4E"/>
                </a:solidFill>
                <a:latin typeface="Calibri"/>
                <a:cs typeface="Calibri"/>
              </a:rPr>
              <a:t>seq</a:t>
            </a:r>
            <a:r>
              <a:rPr dirty="0">
                <a:solidFill>
                  <a:srgbClr val="5D5B4E"/>
                </a:solidFill>
                <a:latin typeface="Calibri"/>
                <a:cs typeface="Calibri"/>
              </a:rPr>
              <a:t>.)</a:t>
            </a:r>
            <a:endParaRPr>
              <a:latin typeface="Calibri"/>
              <a:cs typeface="Calibri"/>
            </a:endParaRPr>
          </a:p>
          <a:p>
            <a:pPr marL="355600" indent="-192405">
              <a:lnSpc>
                <a:spcPts val="2014"/>
              </a:lnSpc>
              <a:buClr>
                <a:srgbClr val="396983"/>
              </a:buClr>
              <a:buFont typeface="Calibri"/>
              <a:buChar char="◦"/>
              <a:tabLst>
                <a:tab pos="355600" algn="l"/>
              </a:tabLst>
            </a:pPr>
            <a:r>
              <a:rPr spc="-5" dirty="0">
                <a:solidFill>
                  <a:srgbClr val="5D5B4E"/>
                </a:solidFill>
                <a:latin typeface="Calibri"/>
                <a:cs typeface="Calibri"/>
              </a:rPr>
              <a:t>Chi</a:t>
            </a:r>
            <a:r>
              <a:rPr spc="-10" dirty="0">
                <a:solidFill>
                  <a:srgbClr val="5D5B4E"/>
                </a:solidFill>
                <a:latin typeface="Calibri"/>
                <a:cs typeface="Calibri"/>
              </a:rPr>
              <a:t>l</a:t>
            </a:r>
            <a:r>
              <a:rPr dirty="0">
                <a:solidFill>
                  <a:srgbClr val="5D5B4E"/>
                </a:solidFill>
                <a:latin typeface="Calibri"/>
                <a:cs typeface="Calibri"/>
              </a:rPr>
              <a:t>d</a:t>
            </a:r>
            <a:r>
              <a:rPr spc="25" dirty="0">
                <a:solidFill>
                  <a:srgbClr val="5D5B4E"/>
                </a:solidFill>
                <a:latin typeface="Calibri"/>
                <a:cs typeface="Calibri"/>
              </a:rPr>
              <a:t> </a:t>
            </a:r>
            <a:r>
              <a:rPr spc="-10" dirty="0">
                <a:solidFill>
                  <a:srgbClr val="5D5B4E"/>
                </a:solidFill>
                <a:latin typeface="Calibri"/>
                <a:cs typeface="Calibri"/>
              </a:rPr>
              <a:t>Ca</a:t>
            </a:r>
            <a:r>
              <a:rPr spc="-25" dirty="0">
                <a:solidFill>
                  <a:srgbClr val="5D5B4E"/>
                </a:solidFill>
                <a:latin typeface="Calibri"/>
                <a:cs typeface="Calibri"/>
              </a:rPr>
              <a:t>r</a:t>
            </a:r>
            <a:r>
              <a:rPr spc="-5" dirty="0">
                <a:solidFill>
                  <a:srgbClr val="5D5B4E"/>
                </a:solidFill>
                <a:latin typeface="Calibri"/>
                <a:cs typeface="Calibri"/>
              </a:rPr>
              <a:t>e</a:t>
            </a:r>
            <a:r>
              <a:rPr dirty="0">
                <a:solidFill>
                  <a:srgbClr val="5D5B4E"/>
                </a:solidFill>
                <a:latin typeface="Calibri"/>
                <a:cs typeface="Calibri"/>
              </a:rPr>
              <a:t> </a:t>
            </a:r>
            <a:r>
              <a:rPr spc="5" dirty="0">
                <a:solidFill>
                  <a:srgbClr val="5D5B4E"/>
                </a:solidFill>
                <a:latin typeface="Calibri"/>
                <a:cs typeface="Calibri"/>
              </a:rPr>
              <a:t>a</a:t>
            </a:r>
            <a:r>
              <a:rPr spc="-5" dirty="0">
                <a:solidFill>
                  <a:srgbClr val="5D5B4E"/>
                </a:solidFill>
                <a:latin typeface="Calibri"/>
                <a:cs typeface="Calibri"/>
              </a:rPr>
              <a:t>n</a:t>
            </a:r>
            <a:r>
              <a:rPr dirty="0">
                <a:solidFill>
                  <a:srgbClr val="5D5B4E"/>
                </a:solidFill>
                <a:latin typeface="Calibri"/>
                <a:cs typeface="Calibri"/>
              </a:rPr>
              <a:t>d</a:t>
            </a:r>
            <a:r>
              <a:rPr spc="10" dirty="0">
                <a:solidFill>
                  <a:srgbClr val="5D5B4E"/>
                </a:solidFill>
                <a:latin typeface="Calibri"/>
                <a:cs typeface="Calibri"/>
              </a:rPr>
              <a:t> </a:t>
            </a:r>
            <a:r>
              <a:rPr spc="-10" dirty="0">
                <a:solidFill>
                  <a:srgbClr val="5D5B4E"/>
                </a:solidFill>
                <a:latin typeface="Calibri"/>
                <a:cs typeface="Calibri"/>
              </a:rPr>
              <a:t>D</a:t>
            </a:r>
            <a:r>
              <a:rPr spc="-15" dirty="0">
                <a:solidFill>
                  <a:srgbClr val="5D5B4E"/>
                </a:solidFill>
                <a:latin typeface="Calibri"/>
                <a:cs typeface="Calibri"/>
              </a:rPr>
              <a:t>ev</a:t>
            </a:r>
            <a:r>
              <a:rPr dirty="0">
                <a:solidFill>
                  <a:srgbClr val="5D5B4E"/>
                </a:solidFill>
                <a:latin typeface="Calibri"/>
                <a:cs typeface="Calibri"/>
              </a:rPr>
              <a:t>elopme</a:t>
            </a:r>
            <a:r>
              <a:rPr spc="-10" dirty="0">
                <a:solidFill>
                  <a:srgbClr val="5D5B4E"/>
                </a:solidFill>
                <a:latin typeface="Calibri"/>
                <a:cs typeface="Calibri"/>
              </a:rPr>
              <a:t>n</a:t>
            </a:r>
            <a:r>
              <a:rPr dirty="0">
                <a:solidFill>
                  <a:srgbClr val="5D5B4E"/>
                </a:solidFill>
                <a:latin typeface="Calibri"/>
                <a:cs typeface="Calibri"/>
              </a:rPr>
              <a:t>t</a:t>
            </a:r>
            <a:r>
              <a:rPr spc="5" dirty="0">
                <a:solidFill>
                  <a:srgbClr val="5D5B4E"/>
                </a:solidFill>
                <a:latin typeface="Calibri"/>
                <a:cs typeface="Calibri"/>
              </a:rPr>
              <a:t> </a:t>
            </a:r>
            <a:r>
              <a:rPr dirty="0">
                <a:solidFill>
                  <a:srgbClr val="5D5B4E"/>
                </a:solidFill>
                <a:latin typeface="Calibri"/>
                <a:cs typeface="Calibri"/>
              </a:rPr>
              <a:t>Blo</a:t>
            </a:r>
            <a:r>
              <a:rPr spc="-10" dirty="0">
                <a:solidFill>
                  <a:srgbClr val="5D5B4E"/>
                </a:solidFill>
                <a:latin typeface="Calibri"/>
                <a:cs typeface="Calibri"/>
              </a:rPr>
              <a:t>c</a:t>
            </a:r>
            <a:r>
              <a:rPr spc="-5" dirty="0">
                <a:solidFill>
                  <a:srgbClr val="5D5B4E"/>
                </a:solidFill>
                <a:latin typeface="Calibri"/>
                <a:cs typeface="Calibri"/>
              </a:rPr>
              <a:t>k</a:t>
            </a:r>
            <a:r>
              <a:rPr dirty="0">
                <a:solidFill>
                  <a:srgbClr val="5D5B4E"/>
                </a:solidFill>
                <a:latin typeface="Calibri"/>
                <a:cs typeface="Calibri"/>
              </a:rPr>
              <a:t> </a:t>
            </a:r>
            <a:r>
              <a:rPr spc="-5" dirty="0">
                <a:solidFill>
                  <a:srgbClr val="5D5B4E"/>
                </a:solidFill>
                <a:latin typeface="Calibri"/>
                <a:cs typeface="Calibri"/>
              </a:rPr>
              <a:t>G</a:t>
            </a:r>
            <a:r>
              <a:rPr spc="-45" dirty="0">
                <a:solidFill>
                  <a:srgbClr val="5D5B4E"/>
                </a:solidFill>
                <a:latin typeface="Calibri"/>
                <a:cs typeface="Calibri"/>
              </a:rPr>
              <a:t>r</a:t>
            </a:r>
            <a:r>
              <a:rPr dirty="0">
                <a:solidFill>
                  <a:srgbClr val="5D5B4E"/>
                </a:solidFill>
                <a:latin typeface="Calibri"/>
                <a:cs typeface="Calibri"/>
              </a:rPr>
              <a:t>a</a:t>
            </a:r>
            <a:r>
              <a:rPr spc="-10" dirty="0">
                <a:solidFill>
                  <a:srgbClr val="5D5B4E"/>
                </a:solidFill>
                <a:latin typeface="Calibri"/>
                <a:cs typeface="Calibri"/>
              </a:rPr>
              <a:t>n</a:t>
            </a:r>
            <a:r>
              <a:rPr dirty="0">
                <a:solidFill>
                  <a:srgbClr val="5D5B4E"/>
                </a:solidFill>
                <a:latin typeface="Calibri"/>
                <a:cs typeface="Calibri"/>
              </a:rPr>
              <a:t>t </a:t>
            </a:r>
            <a:r>
              <a:rPr spc="-5" dirty="0">
                <a:solidFill>
                  <a:srgbClr val="5D5B4E"/>
                </a:solidFill>
                <a:latin typeface="Calibri"/>
                <a:cs typeface="Calibri"/>
              </a:rPr>
              <a:t>A</a:t>
            </a:r>
            <a:r>
              <a:rPr spc="-15" dirty="0">
                <a:solidFill>
                  <a:srgbClr val="5D5B4E"/>
                </a:solidFill>
                <a:latin typeface="Calibri"/>
                <a:cs typeface="Calibri"/>
              </a:rPr>
              <a:t>c</a:t>
            </a:r>
            <a:r>
              <a:rPr dirty="0">
                <a:solidFill>
                  <a:srgbClr val="5D5B4E"/>
                </a:solidFill>
                <a:latin typeface="Calibri"/>
                <a:cs typeface="Calibri"/>
              </a:rPr>
              <a:t>t </a:t>
            </a:r>
            <a:r>
              <a:rPr spc="-5" dirty="0">
                <a:solidFill>
                  <a:srgbClr val="5D5B4E"/>
                </a:solidFill>
                <a:latin typeface="Calibri"/>
                <a:cs typeface="Calibri"/>
              </a:rPr>
              <a:t>o</a:t>
            </a:r>
            <a:r>
              <a:rPr dirty="0">
                <a:solidFill>
                  <a:srgbClr val="5D5B4E"/>
                </a:solidFill>
                <a:latin typeface="Calibri"/>
                <a:cs typeface="Calibri"/>
              </a:rPr>
              <a:t>f</a:t>
            </a:r>
            <a:r>
              <a:rPr spc="10" dirty="0">
                <a:solidFill>
                  <a:srgbClr val="5D5B4E"/>
                </a:solidFill>
                <a:latin typeface="Calibri"/>
                <a:cs typeface="Calibri"/>
              </a:rPr>
              <a:t> </a:t>
            </a:r>
            <a:r>
              <a:rPr spc="-5" dirty="0">
                <a:solidFill>
                  <a:srgbClr val="5D5B4E"/>
                </a:solidFill>
                <a:latin typeface="Calibri"/>
                <a:cs typeface="Calibri"/>
              </a:rPr>
              <a:t>1990 </a:t>
            </a:r>
            <a:r>
              <a:rPr spc="-10" dirty="0">
                <a:solidFill>
                  <a:srgbClr val="5D5B4E"/>
                </a:solidFill>
                <a:latin typeface="Calibri"/>
                <a:cs typeface="Calibri"/>
              </a:rPr>
              <a:t>(</a:t>
            </a:r>
            <a:r>
              <a:rPr spc="-5" dirty="0">
                <a:solidFill>
                  <a:srgbClr val="5D5B4E"/>
                </a:solidFill>
                <a:latin typeface="Calibri"/>
                <a:cs typeface="Calibri"/>
              </a:rPr>
              <a:t>42</a:t>
            </a:r>
            <a:r>
              <a:rPr spc="20" dirty="0">
                <a:solidFill>
                  <a:srgbClr val="5D5B4E"/>
                </a:solidFill>
                <a:latin typeface="Calibri"/>
                <a:cs typeface="Calibri"/>
              </a:rPr>
              <a:t> </a:t>
            </a:r>
            <a:r>
              <a:rPr spc="-45" dirty="0">
                <a:solidFill>
                  <a:srgbClr val="5D5B4E"/>
                </a:solidFill>
                <a:latin typeface="Calibri"/>
                <a:cs typeface="Calibri"/>
              </a:rPr>
              <a:t>U</a:t>
            </a:r>
            <a:r>
              <a:rPr spc="-5" dirty="0">
                <a:solidFill>
                  <a:srgbClr val="5D5B4E"/>
                </a:solidFill>
                <a:latin typeface="Calibri"/>
                <a:cs typeface="Calibri"/>
              </a:rPr>
              <a:t>.S</a:t>
            </a:r>
            <a:r>
              <a:rPr spc="-30" dirty="0">
                <a:solidFill>
                  <a:srgbClr val="5D5B4E"/>
                </a:solidFill>
                <a:latin typeface="Calibri"/>
                <a:cs typeface="Calibri"/>
              </a:rPr>
              <a:t>.</a:t>
            </a:r>
            <a:r>
              <a:rPr spc="-5" dirty="0">
                <a:solidFill>
                  <a:srgbClr val="5D5B4E"/>
                </a:solidFill>
                <a:latin typeface="Calibri"/>
                <a:cs typeface="Calibri"/>
              </a:rPr>
              <a:t>C</a:t>
            </a:r>
            <a:r>
              <a:rPr dirty="0">
                <a:solidFill>
                  <a:srgbClr val="5D5B4E"/>
                </a:solidFill>
                <a:latin typeface="Calibri"/>
                <a:cs typeface="Calibri"/>
              </a:rPr>
              <a:t>.</a:t>
            </a:r>
            <a:r>
              <a:rPr spc="-10" dirty="0">
                <a:solidFill>
                  <a:srgbClr val="5D5B4E"/>
                </a:solidFill>
                <a:latin typeface="Calibri"/>
                <a:cs typeface="Calibri"/>
              </a:rPr>
              <a:t> </a:t>
            </a:r>
            <a:r>
              <a:rPr spc="-5" dirty="0">
                <a:solidFill>
                  <a:srgbClr val="5D5B4E"/>
                </a:solidFill>
                <a:latin typeface="Calibri"/>
                <a:cs typeface="Calibri"/>
              </a:rPr>
              <a:t>9858 </a:t>
            </a:r>
            <a:r>
              <a:rPr spc="-15" dirty="0">
                <a:solidFill>
                  <a:srgbClr val="5D5B4E"/>
                </a:solidFill>
                <a:latin typeface="Calibri"/>
                <a:cs typeface="Calibri"/>
              </a:rPr>
              <a:t>e</a:t>
            </a:r>
            <a:r>
              <a:rPr dirty="0">
                <a:solidFill>
                  <a:srgbClr val="5D5B4E"/>
                </a:solidFill>
                <a:latin typeface="Calibri"/>
                <a:cs typeface="Calibri"/>
              </a:rPr>
              <a:t>t</a:t>
            </a:r>
            <a:r>
              <a:rPr spc="5" dirty="0">
                <a:solidFill>
                  <a:srgbClr val="5D5B4E"/>
                </a:solidFill>
                <a:latin typeface="Calibri"/>
                <a:cs typeface="Calibri"/>
              </a:rPr>
              <a:t> </a:t>
            </a:r>
            <a:r>
              <a:rPr spc="-10" dirty="0">
                <a:solidFill>
                  <a:srgbClr val="5D5B4E"/>
                </a:solidFill>
                <a:latin typeface="Calibri"/>
                <a:cs typeface="Calibri"/>
              </a:rPr>
              <a:t>s</a:t>
            </a:r>
            <a:r>
              <a:rPr dirty="0">
                <a:solidFill>
                  <a:srgbClr val="5D5B4E"/>
                </a:solidFill>
                <a:latin typeface="Calibri"/>
                <a:cs typeface="Calibri"/>
              </a:rPr>
              <a:t>e</a:t>
            </a:r>
            <a:r>
              <a:rPr spc="-5" dirty="0">
                <a:solidFill>
                  <a:srgbClr val="5D5B4E"/>
                </a:solidFill>
                <a:latin typeface="Calibri"/>
                <a:cs typeface="Calibri"/>
              </a:rPr>
              <a:t>q</a:t>
            </a:r>
            <a:r>
              <a:rPr dirty="0">
                <a:solidFill>
                  <a:srgbClr val="5D5B4E"/>
                </a:solidFill>
                <a:latin typeface="Calibri"/>
                <a:cs typeface="Calibri"/>
              </a:rPr>
              <a:t>.)</a:t>
            </a:r>
            <a:endParaRPr>
              <a:latin typeface="Calibri"/>
              <a:cs typeface="Calibri"/>
            </a:endParaRPr>
          </a:p>
          <a:p>
            <a:pPr marL="355600" indent="-192405">
              <a:lnSpc>
                <a:spcPts val="2010"/>
              </a:lnSpc>
              <a:buClr>
                <a:srgbClr val="396983"/>
              </a:buClr>
              <a:buFont typeface="Calibri"/>
              <a:buChar char="◦"/>
              <a:tabLst>
                <a:tab pos="355600" algn="l"/>
              </a:tabLst>
            </a:pPr>
            <a:r>
              <a:rPr spc="-30" dirty="0">
                <a:solidFill>
                  <a:srgbClr val="5D5B4E"/>
                </a:solidFill>
                <a:latin typeface="Calibri"/>
                <a:cs typeface="Calibri"/>
              </a:rPr>
              <a:t>E</a:t>
            </a:r>
            <a:r>
              <a:rPr spc="-5" dirty="0">
                <a:solidFill>
                  <a:srgbClr val="5D5B4E"/>
                </a:solidFill>
                <a:latin typeface="Calibri"/>
                <a:cs typeface="Calibri"/>
              </a:rPr>
              <a:t>d</a:t>
            </a:r>
            <a:r>
              <a:rPr dirty="0">
                <a:solidFill>
                  <a:srgbClr val="5D5B4E"/>
                </a:solidFill>
                <a:latin typeface="Calibri"/>
                <a:cs typeface="Calibri"/>
              </a:rPr>
              <a:t>u</a:t>
            </a:r>
            <a:r>
              <a:rPr spc="-25" dirty="0">
                <a:solidFill>
                  <a:srgbClr val="5D5B4E"/>
                </a:solidFill>
                <a:latin typeface="Calibri"/>
                <a:cs typeface="Calibri"/>
              </a:rPr>
              <a:t>c</a:t>
            </a:r>
            <a:r>
              <a:rPr spc="-15" dirty="0">
                <a:solidFill>
                  <a:srgbClr val="5D5B4E"/>
                </a:solidFill>
                <a:latin typeface="Calibri"/>
                <a:cs typeface="Calibri"/>
              </a:rPr>
              <a:t>a</a:t>
            </a:r>
            <a:r>
              <a:rPr dirty="0">
                <a:solidFill>
                  <a:srgbClr val="5D5B4E"/>
                </a:solidFill>
                <a:latin typeface="Calibri"/>
                <a:cs typeface="Calibri"/>
              </a:rPr>
              <a:t>t</a:t>
            </a:r>
            <a:r>
              <a:rPr spc="-10" dirty="0">
                <a:solidFill>
                  <a:srgbClr val="5D5B4E"/>
                </a:solidFill>
                <a:latin typeface="Calibri"/>
                <a:cs typeface="Calibri"/>
              </a:rPr>
              <a:t>i</a:t>
            </a:r>
            <a:r>
              <a:rPr spc="-5" dirty="0">
                <a:solidFill>
                  <a:srgbClr val="5D5B4E"/>
                </a:solidFill>
                <a:latin typeface="Calibri"/>
                <a:cs typeface="Calibri"/>
              </a:rPr>
              <a:t>o</a:t>
            </a:r>
            <a:r>
              <a:rPr dirty="0">
                <a:solidFill>
                  <a:srgbClr val="5D5B4E"/>
                </a:solidFill>
                <a:latin typeface="Calibri"/>
                <a:cs typeface="Calibri"/>
              </a:rPr>
              <a:t>n</a:t>
            </a:r>
            <a:r>
              <a:rPr spc="10" dirty="0">
                <a:solidFill>
                  <a:srgbClr val="5D5B4E"/>
                </a:solidFill>
                <a:latin typeface="Calibri"/>
                <a:cs typeface="Calibri"/>
              </a:rPr>
              <a:t> </a:t>
            </a:r>
            <a:r>
              <a:rPr spc="-5" dirty="0">
                <a:solidFill>
                  <a:srgbClr val="5D5B4E"/>
                </a:solidFill>
                <a:latin typeface="Calibri"/>
                <a:cs typeface="Calibri"/>
              </a:rPr>
              <a:t>Sc</a:t>
            </a:r>
            <a:r>
              <a:rPr spc="-10" dirty="0">
                <a:solidFill>
                  <a:srgbClr val="5D5B4E"/>
                </a:solidFill>
                <a:latin typeface="Calibri"/>
                <a:cs typeface="Calibri"/>
              </a:rPr>
              <a:t>i</a:t>
            </a:r>
            <a:r>
              <a:rPr dirty="0">
                <a:solidFill>
                  <a:srgbClr val="5D5B4E"/>
                </a:solidFill>
                <a:latin typeface="Calibri"/>
                <a:cs typeface="Calibri"/>
              </a:rPr>
              <a:t>en</a:t>
            </a:r>
            <a:r>
              <a:rPr spc="-15" dirty="0">
                <a:solidFill>
                  <a:srgbClr val="5D5B4E"/>
                </a:solidFill>
                <a:latin typeface="Calibri"/>
                <a:cs typeface="Calibri"/>
              </a:rPr>
              <a:t>c</a:t>
            </a:r>
            <a:r>
              <a:rPr spc="-5" dirty="0">
                <a:solidFill>
                  <a:srgbClr val="5D5B4E"/>
                </a:solidFill>
                <a:latin typeface="Calibri"/>
                <a:cs typeface="Calibri"/>
              </a:rPr>
              <a:t>es</a:t>
            </a:r>
            <a:r>
              <a:rPr spc="15" dirty="0">
                <a:solidFill>
                  <a:srgbClr val="5D5B4E"/>
                </a:solidFill>
                <a:latin typeface="Calibri"/>
                <a:cs typeface="Calibri"/>
              </a:rPr>
              <a:t> </a:t>
            </a:r>
            <a:r>
              <a:rPr spc="-45" dirty="0">
                <a:solidFill>
                  <a:srgbClr val="5D5B4E"/>
                </a:solidFill>
                <a:latin typeface="Calibri"/>
                <a:cs typeface="Calibri"/>
              </a:rPr>
              <a:t>R</a:t>
            </a:r>
            <a:r>
              <a:rPr spc="-15" dirty="0">
                <a:solidFill>
                  <a:srgbClr val="5D5B4E"/>
                </a:solidFill>
                <a:latin typeface="Calibri"/>
                <a:cs typeface="Calibri"/>
              </a:rPr>
              <a:t>e</a:t>
            </a:r>
            <a:r>
              <a:rPr spc="-35" dirty="0">
                <a:solidFill>
                  <a:srgbClr val="5D5B4E"/>
                </a:solidFill>
                <a:latin typeface="Calibri"/>
                <a:cs typeface="Calibri"/>
              </a:rPr>
              <a:t>f</a:t>
            </a:r>
            <a:r>
              <a:rPr spc="-5" dirty="0">
                <a:solidFill>
                  <a:srgbClr val="5D5B4E"/>
                </a:solidFill>
                <a:latin typeface="Calibri"/>
                <a:cs typeface="Calibri"/>
              </a:rPr>
              <a:t>orm</a:t>
            </a:r>
            <a:r>
              <a:rPr dirty="0">
                <a:solidFill>
                  <a:srgbClr val="5D5B4E"/>
                </a:solidFill>
                <a:latin typeface="Calibri"/>
                <a:cs typeface="Calibri"/>
              </a:rPr>
              <a:t> </a:t>
            </a:r>
            <a:r>
              <a:rPr spc="-5" dirty="0">
                <a:solidFill>
                  <a:srgbClr val="5D5B4E"/>
                </a:solidFill>
                <a:latin typeface="Calibri"/>
                <a:cs typeface="Calibri"/>
              </a:rPr>
              <a:t>A</a:t>
            </a:r>
            <a:r>
              <a:rPr spc="-15" dirty="0">
                <a:solidFill>
                  <a:srgbClr val="5D5B4E"/>
                </a:solidFill>
                <a:latin typeface="Calibri"/>
                <a:cs typeface="Calibri"/>
              </a:rPr>
              <a:t>c</a:t>
            </a:r>
            <a:r>
              <a:rPr dirty="0">
                <a:solidFill>
                  <a:srgbClr val="5D5B4E"/>
                </a:solidFill>
                <a:latin typeface="Calibri"/>
                <a:cs typeface="Calibri"/>
              </a:rPr>
              <a:t>t</a:t>
            </a:r>
            <a:r>
              <a:rPr spc="5" dirty="0">
                <a:solidFill>
                  <a:srgbClr val="5D5B4E"/>
                </a:solidFill>
                <a:latin typeface="Calibri"/>
                <a:cs typeface="Calibri"/>
              </a:rPr>
              <a:t> </a:t>
            </a:r>
            <a:r>
              <a:rPr spc="-5" dirty="0">
                <a:solidFill>
                  <a:srgbClr val="5D5B4E"/>
                </a:solidFill>
                <a:latin typeface="Calibri"/>
                <a:cs typeface="Calibri"/>
              </a:rPr>
              <a:t>o</a:t>
            </a:r>
            <a:r>
              <a:rPr dirty="0">
                <a:solidFill>
                  <a:srgbClr val="5D5B4E"/>
                </a:solidFill>
                <a:latin typeface="Calibri"/>
                <a:cs typeface="Calibri"/>
              </a:rPr>
              <a:t>f </a:t>
            </a:r>
            <a:r>
              <a:rPr spc="-5" dirty="0">
                <a:solidFill>
                  <a:srgbClr val="5D5B4E"/>
                </a:solidFill>
                <a:latin typeface="Calibri"/>
                <a:cs typeface="Calibri"/>
              </a:rPr>
              <a:t>2002</a:t>
            </a:r>
            <a:r>
              <a:rPr spc="10" dirty="0">
                <a:solidFill>
                  <a:srgbClr val="5D5B4E"/>
                </a:solidFill>
                <a:latin typeface="Calibri"/>
                <a:cs typeface="Calibri"/>
              </a:rPr>
              <a:t> </a:t>
            </a:r>
            <a:r>
              <a:rPr spc="-5" dirty="0">
                <a:solidFill>
                  <a:srgbClr val="5D5B4E"/>
                </a:solidFill>
                <a:latin typeface="Calibri"/>
                <a:cs typeface="Calibri"/>
              </a:rPr>
              <a:t>(</a:t>
            </a:r>
            <a:r>
              <a:rPr spc="-10" dirty="0">
                <a:solidFill>
                  <a:srgbClr val="5D5B4E"/>
                </a:solidFill>
                <a:latin typeface="Calibri"/>
                <a:cs typeface="Calibri"/>
              </a:rPr>
              <a:t>2</a:t>
            </a:r>
            <a:r>
              <a:rPr spc="-5" dirty="0">
                <a:solidFill>
                  <a:srgbClr val="5D5B4E"/>
                </a:solidFill>
                <a:latin typeface="Calibri"/>
                <a:cs typeface="Calibri"/>
              </a:rPr>
              <a:t>0</a:t>
            </a:r>
            <a:r>
              <a:rPr spc="10" dirty="0">
                <a:solidFill>
                  <a:srgbClr val="5D5B4E"/>
                </a:solidFill>
                <a:latin typeface="Calibri"/>
                <a:cs typeface="Calibri"/>
              </a:rPr>
              <a:t> </a:t>
            </a:r>
            <a:r>
              <a:rPr spc="-45" dirty="0">
                <a:solidFill>
                  <a:srgbClr val="5D5B4E"/>
                </a:solidFill>
                <a:latin typeface="Calibri"/>
                <a:cs typeface="Calibri"/>
              </a:rPr>
              <a:t>U</a:t>
            </a:r>
            <a:r>
              <a:rPr spc="-5" dirty="0">
                <a:solidFill>
                  <a:srgbClr val="5D5B4E"/>
                </a:solidFill>
                <a:latin typeface="Calibri"/>
                <a:cs typeface="Calibri"/>
              </a:rPr>
              <a:t>.S</a:t>
            </a:r>
            <a:r>
              <a:rPr spc="-30" dirty="0">
                <a:solidFill>
                  <a:srgbClr val="5D5B4E"/>
                </a:solidFill>
                <a:latin typeface="Calibri"/>
                <a:cs typeface="Calibri"/>
              </a:rPr>
              <a:t>.</a:t>
            </a:r>
            <a:r>
              <a:rPr spc="-5" dirty="0">
                <a:solidFill>
                  <a:srgbClr val="5D5B4E"/>
                </a:solidFill>
                <a:latin typeface="Calibri"/>
                <a:cs typeface="Calibri"/>
              </a:rPr>
              <a:t>C</a:t>
            </a:r>
            <a:r>
              <a:rPr dirty="0">
                <a:solidFill>
                  <a:srgbClr val="5D5B4E"/>
                </a:solidFill>
                <a:latin typeface="Calibri"/>
                <a:cs typeface="Calibri"/>
              </a:rPr>
              <a:t>.</a:t>
            </a:r>
            <a:r>
              <a:rPr spc="-10" dirty="0">
                <a:solidFill>
                  <a:srgbClr val="5D5B4E"/>
                </a:solidFill>
                <a:latin typeface="Calibri"/>
                <a:cs typeface="Calibri"/>
              </a:rPr>
              <a:t> </a:t>
            </a:r>
            <a:r>
              <a:rPr spc="-5" dirty="0">
                <a:solidFill>
                  <a:srgbClr val="5D5B4E"/>
                </a:solidFill>
                <a:latin typeface="Calibri"/>
                <a:cs typeface="Calibri"/>
              </a:rPr>
              <a:t>9501</a:t>
            </a:r>
            <a:r>
              <a:rPr spc="5" dirty="0">
                <a:solidFill>
                  <a:srgbClr val="5D5B4E"/>
                </a:solidFill>
                <a:latin typeface="Calibri"/>
                <a:cs typeface="Calibri"/>
              </a:rPr>
              <a:t> </a:t>
            </a:r>
            <a:r>
              <a:rPr spc="-15" dirty="0">
                <a:solidFill>
                  <a:srgbClr val="5D5B4E"/>
                </a:solidFill>
                <a:latin typeface="Calibri"/>
                <a:cs typeface="Calibri"/>
              </a:rPr>
              <a:t>e</a:t>
            </a:r>
            <a:r>
              <a:rPr dirty="0">
                <a:solidFill>
                  <a:srgbClr val="5D5B4E"/>
                </a:solidFill>
                <a:latin typeface="Calibri"/>
                <a:cs typeface="Calibri"/>
              </a:rPr>
              <a:t>t </a:t>
            </a:r>
            <a:r>
              <a:rPr spc="-10" dirty="0">
                <a:solidFill>
                  <a:srgbClr val="5D5B4E"/>
                </a:solidFill>
                <a:latin typeface="Calibri"/>
                <a:cs typeface="Calibri"/>
              </a:rPr>
              <a:t>s</a:t>
            </a:r>
            <a:r>
              <a:rPr spc="-5" dirty="0">
                <a:solidFill>
                  <a:srgbClr val="5D5B4E"/>
                </a:solidFill>
                <a:latin typeface="Calibri"/>
                <a:cs typeface="Calibri"/>
              </a:rPr>
              <a:t>eq</a:t>
            </a:r>
            <a:r>
              <a:rPr dirty="0">
                <a:solidFill>
                  <a:srgbClr val="5D5B4E"/>
                </a:solidFill>
                <a:latin typeface="Calibri"/>
                <a:cs typeface="Calibri"/>
              </a:rPr>
              <a:t>.)</a:t>
            </a:r>
            <a:endParaRPr>
              <a:latin typeface="Calibri"/>
              <a:cs typeface="Calibri"/>
            </a:endParaRPr>
          </a:p>
          <a:p>
            <a:pPr marL="355600" indent="-192405">
              <a:lnSpc>
                <a:spcPts val="2010"/>
              </a:lnSpc>
              <a:buClr>
                <a:srgbClr val="396983"/>
              </a:buClr>
              <a:buFont typeface="Calibri"/>
              <a:buChar char="◦"/>
              <a:tabLst>
                <a:tab pos="355600" algn="l"/>
              </a:tabLst>
            </a:pPr>
            <a:r>
              <a:rPr spc="-30" dirty="0">
                <a:solidFill>
                  <a:srgbClr val="5D5B4E"/>
                </a:solidFill>
                <a:latin typeface="Calibri"/>
                <a:cs typeface="Calibri"/>
              </a:rPr>
              <a:t>E</a:t>
            </a:r>
            <a:r>
              <a:rPr spc="-5" dirty="0">
                <a:solidFill>
                  <a:srgbClr val="5D5B4E"/>
                </a:solidFill>
                <a:latin typeface="Calibri"/>
                <a:cs typeface="Calibri"/>
              </a:rPr>
              <a:t>d</a:t>
            </a:r>
            <a:r>
              <a:rPr dirty="0">
                <a:solidFill>
                  <a:srgbClr val="5D5B4E"/>
                </a:solidFill>
                <a:latin typeface="Calibri"/>
                <a:cs typeface="Calibri"/>
              </a:rPr>
              <a:t>u</a:t>
            </a:r>
            <a:r>
              <a:rPr spc="-25" dirty="0">
                <a:solidFill>
                  <a:srgbClr val="5D5B4E"/>
                </a:solidFill>
                <a:latin typeface="Calibri"/>
                <a:cs typeface="Calibri"/>
              </a:rPr>
              <a:t>c</a:t>
            </a:r>
            <a:r>
              <a:rPr spc="-15" dirty="0">
                <a:solidFill>
                  <a:srgbClr val="5D5B4E"/>
                </a:solidFill>
                <a:latin typeface="Calibri"/>
                <a:cs typeface="Calibri"/>
              </a:rPr>
              <a:t>a</a:t>
            </a:r>
            <a:r>
              <a:rPr dirty="0">
                <a:solidFill>
                  <a:srgbClr val="5D5B4E"/>
                </a:solidFill>
                <a:latin typeface="Calibri"/>
                <a:cs typeface="Calibri"/>
              </a:rPr>
              <a:t>t</a:t>
            </a:r>
            <a:r>
              <a:rPr spc="-10" dirty="0">
                <a:solidFill>
                  <a:srgbClr val="5D5B4E"/>
                </a:solidFill>
                <a:latin typeface="Calibri"/>
                <a:cs typeface="Calibri"/>
              </a:rPr>
              <a:t>i</a:t>
            </a:r>
            <a:r>
              <a:rPr spc="-5" dirty="0">
                <a:solidFill>
                  <a:srgbClr val="5D5B4E"/>
                </a:solidFill>
                <a:latin typeface="Calibri"/>
                <a:cs typeface="Calibri"/>
              </a:rPr>
              <a:t>o</a:t>
            </a:r>
            <a:r>
              <a:rPr dirty="0">
                <a:solidFill>
                  <a:srgbClr val="5D5B4E"/>
                </a:solidFill>
                <a:latin typeface="Calibri"/>
                <a:cs typeface="Calibri"/>
              </a:rPr>
              <a:t>n</a:t>
            </a:r>
            <a:r>
              <a:rPr spc="10" dirty="0">
                <a:solidFill>
                  <a:srgbClr val="5D5B4E"/>
                </a:solidFill>
                <a:latin typeface="Calibri"/>
                <a:cs typeface="Calibri"/>
              </a:rPr>
              <a:t> </a:t>
            </a:r>
            <a:r>
              <a:rPr spc="-160" dirty="0">
                <a:solidFill>
                  <a:srgbClr val="5D5B4E"/>
                </a:solidFill>
                <a:latin typeface="Calibri"/>
                <a:cs typeface="Calibri"/>
              </a:rPr>
              <a:t>T</a:t>
            </a:r>
            <a:r>
              <a:rPr dirty="0">
                <a:solidFill>
                  <a:srgbClr val="5D5B4E"/>
                </a:solidFill>
                <a:latin typeface="Calibri"/>
                <a:cs typeface="Calibri"/>
              </a:rPr>
              <a:t>echni</a:t>
            </a:r>
            <a:r>
              <a:rPr spc="-25" dirty="0">
                <a:solidFill>
                  <a:srgbClr val="5D5B4E"/>
                </a:solidFill>
                <a:latin typeface="Calibri"/>
                <a:cs typeface="Calibri"/>
              </a:rPr>
              <a:t>c</a:t>
            </a:r>
            <a:r>
              <a:rPr dirty="0">
                <a:solidFill>
                  <a:srgbClr val="5D5B4E"/>
                </a:solidFill>
                <a:latin typeface="Calibri"/>
                <a:cs typeface="Calibri"/>
              </a:rPr>
              <a:t>al</a:t>
            </a:r>
            <a:r>
              <a:rPr spc="20" dirty="0">
                <a:solidFill>
                  <a:srgbClr val="5D5B4E"/>
                </a:solidFill>
                <a:latin typeface="Calibri"/>
                <a:cs typeface="Calibri"/>
              </a:rPr>
              <a:t> </a:t>
            </a:r>
            <a:r>
              <a:rPr spc="-5" dirty="0">
                <a:solidFill>
                  <a:srgbClr val="5D5B4E"/>
                </a:solidFill>
                <a:latin typeface="Calibri"/>
                <a:cs typeface="Calibri"/>
              </a:rPr>
              <a:t>Assi</a:t>
            </a:r>
            <a:r>
              <a:rPr spc="-25" dirty="0">
                <a:solidFill>
                  <a:srgbClr val="5D5B4E"/>
                </a:solidFill>
                <a:latin typeface="Calibri"/>
                <a:cs typeface="Calibri"/>
              </a:rPr>
              <a:t>s</a:t>
            </a:r>
            <a:r>
              <a:rPr spc="-30" dirty="0">
                <a:solidFill>
                  <a:srgbClr val="5D5B4E"/>
                </a:solidFill>
                <a:latin typeface="Calibri"/>
                <a:cs typeface="Calibri"/>
              </a:rPr>
              <a:t>t</a:t>
            </a:r>
            <a:r>
              <a:rPr spc="-5" dirty="0">
                <a:solidFill>
                  <a:srgbClr val="5D5B4E"/>
                </a:solidFill>
                <a:latin typeface="Calibri"/>
                <a:cs typeface="Calibri"/>
              </a:rPr>
              <a:t>ance</a:t>
            </a:r>
            <a:r>
              <a:rPr spc="-10" dirty="0">
                <a:solidFill>
                  <a:srgbClr val="5D5B4E"/>
                </a:solidFill>
                <a:latin typeface="Calibri"/>
                <a:cs typeface="Calibri"/>
              </a:rPr>
              <a:t> </a:t>
            </a:r>
            <a:r>
              <a:rPr spc="-5" dirty="0">
                <a:solidFill>
                  <a:srgbClr val="5D5B4E"/>
                </a:solidFill>
                <a:latin typeface="Calibri"/>
                <a:cs typeface="Calibri"/>
              </a:rPr>
              <a:t>Act</a:t>
            </a:r>
            <a:r>
              <a:rPr spc="-10" dirty="0">
                <a:solidFill>
                  <a:srgbClr val="5D5B4E"/>
                </a:solidFill>
                <a:latin typeface="Calibri"/>
                <a:cs typeface="Calibri"/>
              </a:rPr>
              <a:t> </a:t>
            </a:r>
            <a:r>
              <a:rPr spc="-5" dirty="0">
                <a:solidFill>
                  <a:srgbClr val="5D5B4E"/>
                </a:solidFill>
                <a:latin typeface="Calibri"/>
                <a:cs typeface="Calibri"/>
              </a:rPr>
              <a:t>o</a:t>
            </a:r>
            <a:r>
              <a:rPr dirty="0">
                <a:solidFill>
                  <a:srgbClr val="5D5B4E"/>
                </a:solidFill>
                <a:latin typeface="Calibri"/>
                <a:cs typeface="Calibri"/>
              </a:rPr>
              <a:t>f</a:t>
            </a:r>
            <a:r>
              <a:rPr spc="10" dirty="0">
                <a:solidFill>
                  <a:srgbClr val="5D5B4E"/>
                </a:solidFill>
                <a:latin typeface="Calibri"/>
                <a:cs typeface="Calibri"/>
              </a:rPr>
              <a:t> </a:t>
            </a:r>
            <a:r>
              <a:rPr spc="-5" dirty="0">
                <a:solidFill>
                  <a:srgbClr val="5D5B4E"/>
                </a:solidFill>
                <a:latin typeface="Calibri"/>
                <a:cs typeface="Calibri"/>
              </a:rPr>
              <a:t>2002 </a:t>
            </a:r>
            <a:r>
              <a:rPr spc="-10" dirty="0">
                <a:solidFill>
                  <a:srgbClr val="5D5B4E"/>
                </a:solidFill>
                <a:latin typeface="Calibri"/>
                <a:cs typeface="Calibri"/>
              </a:rPr>
              <a:t>(</a:t>
            </a:r>
            <a:r>
              <a:rPr spc="-5" dirty="0">
                <a:solidFill>
                  <a:srgbClr val="5D5B4E"/>
                </a:solidFill>
                <a:latin typeface="Calibri"/>
                <a:cs typeface="Calibri"/>
              </a:rPr>
              <a:t>20</a:t>
            </a:r>
            <a:r>
              <a:rPr spc="20" dirty="0">
                <a:solidFill>
                  <a:srgbClr val="5D5B4E"/>
                </a:solidFill>
                <a:latin typeface="Calibri"/>
                <a:cs typeface="Calibri"/>
              </a:rPr>
              <a:t> </a:t>
            </a:r>
            <a:r>
              <a:rPr spc="-45" dirty="0">
                <a:solidFill>
                  <a:srgbClr val="5D5B4E"/>
                </a:solidFill>
                <a:latin typeface="Calibri"/>
                <a:cs typeface="Calibri"/>
              </a:rPr>
              <a:t>U</a:t>
            </a:r>
            <a:r>
              <a:rPr spc="-5" dirty="0">
                <a:solidFill>
                  <a:srgbClr val="5D5B4E"/>
                </a:solidFill>
                <a:latin typeface="Calibri"/>
                <a:cs typeface="Calibri"/>
              </a:rPr>
              <a:t>.S</a:t>
            </a:r>
            <a:r>
              <a:rPr spc="-30" dirty="0">
                <a:solidFill>
                  <a:srgbClr val="5D5B4E"/>
                </a:solidFill>
                <a:latin typeface="Calibri"/>
                <a:cs typeface="Calibri"/>
              </a:rPr>
              <a:t>.</a:t>
            </a:r>
            <a:r>
              <a:rPr spc="-5" dirty="0">
                <a:solidFill>
                  <a:srgbClr val="5D5B4E"/>
                </a:solidFill>
                <a:latin typeface="Calibri"/>
                <a:cs typeface="Calibri"/>
              </a:rPr>
              <a:t>C</a:t>
            </a:r>
            <a:r>
              <a:rPr dirty="0">
                <a:solidFill>
                  <a:srgbClr val="5D5B4E"/>
                </a:solidFill>
                <a:latin typeface="Calibri"/>
                <a:cs typeface="Calibri"/>
              </a:rPr>
              <a:t>.</a:t>
            </a:r>
            <a:r>
              <a:rPr spc="-10" dirty="0">
                <a:solidFill>
                  <a:srgbClr val="5D5B4E"/>
                </a:solidFill>
                <a:latin typeface="Calibri"/>
                <a:cs typeface="Calibri"/>
              </a:rPr>
              <a:t> </a:t>
            </a:r>
            <a:r>
              <a:rPr spc="-5" dirty="0">
                <a:solidFill>
                  <a:srgbClr val="5D5B4E"/>
                </a:solidFill>
                <a:latin typeface="Calibri"/>
                <a:cs typeface="Calibri"/>
              </a:rPr>
              <a:t>9601 </a:t>
            </a:r>
            <a:r>
              <a:rPr spc="-15" dirty="0">
                <a:solidFill>
                  <a:srgbClr val="5D5B4E"/>
                </a:solidFill>
                <a:latin typeface="Calibri"/>
                <a:cs typeface="Calibri"/>
              </a:rPr>
              <a:t>e</a:t>
            </a:r>
            <a:r>
              <a:rPr dirty="0">
                <a:solidFill>
                  <a:srgbClr val="5D5B4E"/>
                </a:solidFill>
                <a:latin typeface="Calibri"/>
                <a:cs typeface="Calibri"/>
              </a:rPr>
              <a:t>t.</a:t>
            </a:r>
            <a:r>
              <a:rPr spc="-5" dirty="0">
                <a:solidFill>
                  <a:srgbClr val="5D5B4E"/>
                </a:solidFill>
                <a:latin typeface="Calibri"/>
                <a:cs typeface="Calibri"/>
              </a:rPr>
              <a:t> </a:t>
            </a:r>
            <a:r>
              <a:rPr spc="-10" dirty="0">
                <a:solidFill>
                  <a:srgbClr val="5D5B4E"/>
                </a:solidFill>
                <a:latin typeface="Calibri"/>
                <a:cs typeface="Calibri"/>
              </a:rPr>
              <a:t>s</a:t>
            </a:r>
            <a:r>
              <a:rPr dirty="0">
                <a:solidFill>
                  <a:srgbClr val="5D5B4E"/>
                </a:solidFill>
                <a:latin typeface="Calibri"/>
                <a:cs typeface="Calibri"/>
              </a:rPr>
              <a:t>e</a:t>
            </a:r>
            <a:r>
              <a:rPr spc="-5" dirty="0">
                <a:solidFill>
                  <a:srgbClr val="5D5B4E"/>
                </a:solidFill>
                <a:latin typeface="Calibri"/>
                <a:cs typeface="Calibri"/>
              </a:rPr>
              <a:t>q</a:t>
            </a:r>
            <a:r>
              <a:rPr dirty="0">
                <a:solidFill>
                  <a:srgbClr val="5D5B4E"/>
                </a:solidFill>
                <a:latin typeface="Calibri"/>
                <a:cs typeface="Calibri"/>
              </a:rPr>
              <a:t>.)</a:t>
            </a:r>
            <a:endParaRPr>
              <a:latin typeface="Calibri"/>
              <a:cs typeface="Calibri"/>
            </a:endParaRPr>
          </a:p>
          <a:p>
            <a:pPr marL="355600" marR="5080" indent="-192405">
              <a:lnSpc>
                <a:spcPct val="70000"/>
              </a:lnSpc>
              <a:spcBef>
                <a:spcPts val="575"/>
              </a:spcBef>
              <a:buClr>
                <a:srgbClr val="396983"/>
              </a:buClr>
              <a:buFont typeface="Calibri"/>
              <a:buChar char="◦"/>
              <a:tabLst>
                <a:tab pos="355600" algn="l"/>
              </a:tabLst>
            </a:pPr>
            <a:r>
              <a:rPr spc="-5" dirty="0">
                <a:solidFill>
                  <a:srgbClr val="5D5B4E"/>
                </a:solidFill>
                <a:latin typeface="Calibri"/>
                <a:cs typeface="Calibri"/>
              </a:rPr>
              <a:t>N</a:t>
            </a:r>
            <a:r>
              <a:rPr spc="-15" dirty="0">
                <a:solidFill>
                  <a:srgbClr val="5D5B4E"/>
                </a:solidFill>
                <a:latin typeface="Calibri"/>
                <a:cs typeface="Calibri"/>
              </a:rPr>
              <a:t>a</a:t>
            </a:r>
            <a:r>
              <a:rPr dirty="0">
                <a:solidFill>
                  <a:srgbClr val="5D5B4E"/>
                </a:solidFill>
                <a:latin typeface="Calibri"/>
                <a:cs typeface="Calibri"/>
              </a:rPr>
              <a:t>t</a:t>
            </a:r>
            <a:r>
              <a:rPr spc="-10" dirty="0">
                <a:solidFill>
                  <a:srgbClr val="5D5B4E"/>
                </a:solidFill>
                <a:latin typeface="Calibri"/>
                <a:cs typeface="Calibri"/>
              </a:rPr>
              <a:t>i</a:t>
            </a:r>
            <a:r>
              <a:rPr spc="-5" dirty="0">
                <a:solidFill>
                  <a:srgbClr val="5D5B4E"/>
                </a:solidFill>
                <a:latin typeface="Calibri"/>
                <a:cs typeface="Calibri"/>
              </a:rPr>
              <a:t>ona</a:t>
            </a:r>
            <a:r>
              <a:rPr dirty="0">
                <a:solidFill>
                  <a:srgbClr val="5D5B4E"/>
                </a:solidFill>
                <a:latin typeface="Calibri"/>
                <a:cs typeface="Calibri"/>
              </a:rPr>
              <a:t>l</a:t>
            </a:r>
            <a:r>
              <a:rPr spc="10" dirty="0">
                <a:solidFill>
                  <a:srgbClr val="5D5B4E"/>
                </a:solidFill>
                <a:latin typeface="Calibri"/>
                <a:cs typeface="Calibri"/>
              </a:rPr>
              <a:t> </a:t>
            </a:r>
            <a:r>
              <a:rPr spc="-5" dirty="0">
                <a:solidFill>
                  <a:srgbClr val="5D5B4E"/>
                </a:solidFill>
                <a:latin typeface="Calibri"/>
                <a:cs typeface="Calibri"/>
              </a:rPr>
              <a:t>As</a:t>
            </a:r>
            <a:r>
              <a:rPr spc="-10" dirty="0">
                <a:solidFill>
                  <a:srgbClr val="5D5B4E"/>
                </a:solidFill>
                <a:latin typeface="Calibri"/>
                <a:cs typeface="Calibri"/>
              </a:rPr>
              <a:t>s</a:t>
            </a:r>
            <a:r>
              <a:rPr dirty="0">
                <a:solidFill>
                  <a:srgbClr val="5D5B4E"/>
                </a:solidFill>
                <a:latin typeface="Calibri"/>
                <a:cs typeface="Calibri"/>
              </a:rPr>
              <a:t>e</a:t>
            </a:r>
            <a:r>
              <a:rPr spc="-5" dirty="0">
                <a:solidFill>
                  <a:srgbClr val="5D5B4E"/>
                </a:solidFill>
                <a:latin typeface="Calibri"/>
                <a:cs typeface="Calibri"/>
              </a:rPr>
              <a:t>ssme</a:t>
            </a:r>
            <a:r>
              <a:rPr spc="-10" dirty="0">
                <a:solidFill>
                  <a:srgbClr val="5D5B4E"/>
                </a:solidFill>
                <a:latin typeface="Calibri"/>
                <a:cs typeface="Calibri"/>
              </a:rPr>
              <a:t>n</a:t>
            </a:r>
            <a:r>
              <a:rPr dirty="0">
                <a:solidFill>
                  <a:srgbClr val="5D5B4E"/>
                </a:solidFill>
                <a:latin typeface="Calibri"/>
                <a:cs typeface="Calibri"/>
              </a:rPr>
              <a:t>t</a:t>
            </a:r>
            <a:r>
              <a:rPr spc="-40" dirty="0">
                <a:solidFill>
                  <a:srgbClr val="5D5B4E"/>
                </a:solidFill>
                <a:latin typeface="Calibri"/>
                <a:cs typeface="Calibri"/>
              </a:rPr>
              <a:t> </a:t>
            </a:r>
            <a:r>
              <a:rPr spc="-5" dirty="0">
                <a:solidFill>
                  <a:srgbClr val="5D5B4E"/>
                </a:solidFill>
                <a:latin typeface="Calibri"/>
                <a:cs typeface="Calibri"/>
              </a:rPr>
              <a:t>o</a:t>
            </a:r>
            <a:r>
              <a:rPr dirty="0">
                <a:solidFill>
                  <a:srgbClr val="5D5B4E"/>
                </a:solidFill>
                <a:latin typeface="Calibri"/>
                <a:cs typeface="Calibri"/>
              </a:rPr>
              <a:t>f</a:t>
            </a:r>
            <a:r>
              <a:rPr spc="10" dirty="0">
                <a:solidFill>
                  <a:srgbClr val="5D5B4E"/>
                </a:solidFill>
                <a:latin typeface="Calibri"/>
                <a:cs typeface="Calibri"/>
              </a:rPr>
              <a:t> </a:t>
            </a:r>
            <a:r>
              <a:rPr spc="-30" dirty="0">
                <a:solidFill>
                  <a:srgbClr val="5D5B4E"/>
                </a:solidFill>
                <a:latin typeface="Calibri"/>
                <a:cs typeface="Calibri"/>
              </a:rPr>
              <a:t>E</a:t>
            </a:r>
            <a:r>
              <a:rPr spc="-5" dirty="0">
                <a:solidFill>
                  <a:srgbClr val="5D5B4E"/>
                </a:solidFill>
                <a:latin typeface="Calibri"/>
                <a:cs typeface="Calibri"/>
              </a:rPr>
              <a:t>d</a:t>
            </a:r>
            <a:r>
              <a:rPr dirty="0">
                <a:solidFill>
                  <a:srgbClr val="5D5B4E"/>
                </a:solidFill>
                <a:latin typeface="Calibri"/>
                <a:cs typeface="Calibri"/>
              </a:rPr>
              <a:t>u</a:t>
            </a:r>
            <a:r>
              <a:rPr spc="-25" dirty="0">
                <a:solidFill>
                  <a:srgbClr val="5D5B4E"/>
                </a:solidFill>
                <a:latin typeface="Calibri"/>
                <a:cs typeface="Calibri"/>
              </a:rPr>
              <a:t>c</a:t>
            </a:r>
            <a:r>
              <a:rPr spc="-15" dirty="0">
                <a:solidFill>
                  <a:srgbClr val="5D5B4E"/>
                </a:solidFill>
                <a:latin typeface="Calibri"/>
                <a:cs typeface="Calibri"/>
              </a:rPr>
              <a:t>a</a:t>
            </a:r>
            <a:r>
              <a:rPr dirty="0">
                <a:solidFill>
                  <a:srgbClr val="5D5B4E"/>
                </a:solidFill>
                <a:latin typeface="Calibri"/>
                <a:cs typeface="Calibri"/>
              </a:rPr>
              <a:t>t</a:t>
            </a:r>
            <a:r>
              <a:rPr spc="-10" dirty="0">
                <a:solidFill>
                  <a:srgbClr val="5D5B4E"/>
                </a:solidFill>
                <a:latin typeface="Calibri"/>
                <a:cs typeface="Calibri"/>
              </a:rPr>
              <a:t>i</a:t>
            </a:r>
            <a:r>
              <a:rPr spc="-5" dirty="0">
                <a:solidFill>
                  <a:srgbClr val="5D5B4E"/>
                </a:solidFill>
                <a:latin typeface="Calibri"/>
                <a:cs typeface="Calibri"/>
              </a:rPr>
              <a:t>ona</a:t>
            </a:r>
            <a:r>
              <a:rPr dirty="0">
                <a:solidFill>
                  <a:srgbClr val="5D5B4E"/>
                </a:solidFill>
                <a:latin typeface="Calibri"/>
                <a:cs typeface="Calibri"/>
              </a:rPr>
              <a:t>l</a:t>
            </a:r>
            <a:r>
              <a:rPr spc="10" dirty="0">
                <a:solidFill>
                  <a:srgbClr val="5D5B4E"/>
                </a:solidFill>
                <a:latin typeface="Calibri"/>
                <a:cs typeface="Calibri"/>
              </a:rPr>
              <a:t> </a:t>
            </a:r>
            <a:r>
              <a:rPr spc="-15" dirty="0">
                <a:solidFill>
                  <a:srgbClr val="5D5B4E"/>
                </a:solidFill>
                <a:latin typeface="Calibri"/>
                <a:cs typeface="Calibri"/>
              </a:rPr>
              <a:t>P</a:t>
            </a:r>
            <a:r>
              <a:rPr spc="-35" dirty="0">
                <a:solidFill>
                  <a:srgbClr val="5D5B4E"/>
                </a:solidFill>
                <a:latin typeface="Calibri"/>
                <a:cs typeface="Calibri"/>
              </a:rPr>
              <a:t>r</a:t>
            </a:r>
            <a:r>
              <a:rPr spc="-10" dirty="0">
                <a:solidFill>
                  <a:srgbClr val="5D5B4E"/>
                </a:solidFill>
                <a:latin typeface="Calibri"/>
                <a:cs typeface="Calibri"/>
              </a:rPr>
              <a:t>og</a:t>
            </a:r>
            <a:r>
              <a:rPr spc="-30" dirty="0">
                <a:solidFill>
                  <a:srgbClr val="5D5B4E"/>
                </a:solidFill>
                <a:latin typeface="Calibri"/>
                <a:cs typeface="Calibri"/>
              </a:rPr>
              <a:t>r</a:t>
            </a:r>
            <a:r>
              <a:rPr spc="-5" dirty="0">
                <a:solidFill>
                  <a:srgbClr val="5D5B4E"/>
                </a:solidFill>
                <a:latin typeface="Calibri"/>
                <a:cs typeface="Calibri"/>
              </a:rPr>
              <a:t>e</a:t>
            </a:r>
            <a:r>
              <a:rPr dirty="0">
                <a:solidFill>
                  <a:srgbClr val="5D5B4E"/>
                </a:solidFill>
                <a:latin typeface="Calibri"/>
                <a:cs typeface="Calibri"/>
              </a:rPr>
              <a:t>ss</a:t>
            </a:r>
            <a:r>
              <a:rPr spc="-10" dirty="0">
                <a:solidFill>
                  <a:srgbClr val="5D5B4E"/>
                </a:solidFill>
                <a:latin typeface="Calibri"/>
                <a:cs typeface="Calibri"/>
              </a:rPr>
              <a:t> </a:t>
            </a:r>
            <a:r>
              <a:rPr dirty="0">
                <a:solidFill>
                  <a:srgbClr val="5D5B4E"/>
                </a:solidFill>
                <a:latin typeface="Calibri"/>
                <a:cs typeface="Calibri"/>
              </a:rPr>
              <a:t>Author</a:t>
            </a:r>
            <a:r>
              <a:rPr spc="-10" dirty="0">
                <a:solidFill>
                  <a:srgbClr val="5D5B4E"/>
                </a:solidFill>
                <a:latin typeface="Calibri"/>
                <a:cs typeface="Calibri"/>
              </a:rPr>
              <a:t>i</a:t>
            </a:r>
            <a:r>
              <a:rPr spc="-30" dirty="0">
                <a:solidFill>
                  <a:srgbClr val="5D5B4E"/>
                </a:solidFill>
                <a:latin typeface="Calibri"/>
                <a:cs typeface="Calibri"/>
              </a:rPr>
              <a:t>z</a:t>
            </a:r>
            <a:r>
              <a:rPr spc="-15" dirty="0">
                <a:solidFill>
                  <a:srgbClr val="5D5B4E"/>
                </a:solidFill>
                <a:latin typeface="Calibri"/>
                <a:cs typeface="Calibri"/>
              </a:rPr>
              <a:t>a</a:t>
            </a:r>
            <a:r>
              <a:rPr dirty="0">
                <a:solidFill>
                  <a:srgbClr val="5D5B4E"/>
                </a:solidFill>
                <a:latin typeface="Calibri"/>
                <a:cs typeface="Calibri"/>
              </a:rPr>
              <a:t>t</a:t>
            </a:r>
            <a:r>
              <a:rPr spc="-10" dirty="0">
                <a:solidFill>
                  <a:srgbClr val="5D5B4E"/>
                </a:solidFill>
                <a:latin typeface="Calibri"/>
                <a:cs typeface="Calibri"/>
              </a:rPr>
              <a:t>i</a:t>
            </a:r>
            <a:r>
              <a:rPr spc="-5" dirty="0">
                <a:solidFill>
                  <a:srgbClr val="5D5B4E"/>
                </a:solidFill>
                <a:latin typeface="Calibri"/>
                <a:cs typeface="Calibri"/>
              </a:rPr>
              <a:t>o</a:t>
            </a:r>
            <a:r>
              <a:rPr dirty="0">
                <a:solidFill>
                  <a:srgbClr val="5D5B4E"/>
                </a:solidFill>
                <a:latin typeface="Calibri"/>
                <a:cs typeface="Calibri"/>
              </a:rPr>
              <a:t>n</a:t>
            </a:r>
            <a:r>
              <a:rPr spc="10" dirty="0">
                <a:solidFill>
                  <a:srgbClr val="5D5B4E"/>
                </a:solidFill>
                <a:latin typeface="Calibri"/>
                <a:cs typeface="Calibri"/>
              </a:rPr>
              <a:t> </a:t>
            </a:r>
            <a:r>
              <a:rPr spc="-5" dirty="0">
                <a:solidFill>
                  <a:srgbClr val="5D5B4E"/>
                </a:solidFill>
                <a:latin typeface="Calibri"/>
                <a:cs typeface="Calibri"/>
              </a:rPr>
              <a:t>Act</a:t>
            </a:r>
            <a:r>
              <a:rPr spc="-10" dirty="0">
                <a:solidFill>
                  <a:srgbClr val="5D5B4E"/>
                </a:solidFill>
                <a:latin typeface="Calibri"/>
                <a:cs typeface="Calibri"/>
              </a:rPr>
              <a:t> </a:t>
            </a:r>
            <a:r>
              <a:rPr spc="-5" dirty="0">
                <a:solidFill>
                  <a:srgbClr val="5D5B4E"/>
                </a:solidFill>
                <a:latin typeface="Calibri"/>
                <a:cs typeface="Calibri"/>
              </a:rPr>
              <a:t>(2</a:t>
            </a:r>
            <a:r>
              <a:rPr dirty="0">
                <a:solidFill>
                  <a:srgbClr val="5D5B4E"/>
                </a:solidFill>
                <a:latin typeface="Calibri"/>
                <a:cs typeface="Calibri"/>
              </a:rPr>
              <a:t>0</a:t>
            </a:r>
            <a:r>
              <a:rPr spc="5" dirty="0">
                <a:solidFill>
                  <a:srgbClr val="5D5B4E"/>
                </a:solidFill>
                <a:latin typeface="Calibri"/>
                <a:cs typeface="Calibri"/>
              </a:rPr>
              <a:t> </a:t>
            </a:r>
            <a:r>
              <a:rPr spc="-45" dirty="0">
                <a:solidFill>
                  <a:srgbClr val="5D5B4E"/>
                </a:solidFill>
                <a:latin typeface="Calibri"/>
                <a:cs typeface="Calibri"/>
              </a:rPr>
              <a:t>U</a:t>
            </a:r>
            <a:r>
              <a:rPr spc="-5" dirty="0">
                <a:solidFill>
                  <a:srgbClr val="5D5B4E"/>
                </a:solidFill>
                <a:latin typeface="Calibri"/>
                <a:cs typeface="Calibri"/>
              </a:rPr>
              <a:t>.S</a:t>
            </a:r>
            <a:r>
              <a:rPr spc="-30" dirty="0">
                <a:solidFill>
                  <a:srgbClr val="5D5B4E"/>
                </a:solidFill>
                <a:latin typeface="Calibri"/>
                <a:cs typeface="Calibri"/>
              </a:rPr>
              <a:t>.</a:t>
            </a:r>
            <a:r>
              <a:rPr spc="-5" dirty="0">
                <a:solidFill>
                  <a:srgbClr val="5D5B4E"/>
                </a:solidFill>
                <a:latin typeface="Calibri"/>
                <a:cs typeface="Calibri"/>
              </a:rPr>
              <a:t>C</a:t>
            </a:r>
            <a:r>
              <a:rPr dirty="0">
                <a:solidFill>
                  <a:srgbClr val="5D5B4E"/>
                </a:solidFill>
                <a:latin typeface="Calibri"/>
                <a:cs typeface="Calibri"/>
              </a:rPr>
              <a:t>.</a:t>
            </a:r>
            <a:r>
              <a:rPr spc="-5" dirty="0">
                <a:solidFill>
                  <a:srgbClr val="5D5B4E"/>
                </a:solidFill>
                <a:latin typeface="Calibri"/>
                <a:cs typeface="Calibri"/>
              </a:rPr>
              <a:t> 9621 </a:t>
            </a:r>
            <a:r>
              <a:rPr spc="-15" dirty="0">
                <a:solidFill>
                  <a:srgbClr val="5D5B4E"/>
                </a:solidFill>
                <a:latin typeface="Calibri"/>
                <a:cs typeface="Calibri"/>
              </a:rPr>
              <a:t>e</a:t>
            </a:r>
            <a:r>
              <a:rPr dirty="0">
                <a:solidFill>
                  <a:srgbClr val="5D5B4E"/>
                </a:solidFill>
                <a:latin typeface="Calibri"/>
                <a:cs typeface="Calibri"/>
              </a:rPr>
              <a:t>t</a:t>
            </a:r>
            <a:r>
              <a:rPr spc="5" dirty="0">
                <a:solidFill>
                  <a:srgbClr val="5D5B4E"/>
                </a:solidFill>
                <a:latin typeface="Calibri"/>
                <a:cs typeface="Calibri"/>
              </a:rPr>
              <a:t> </a:t>
            </a:r>
            <a:r>
              <a:rPr spc="-10" dirty="0">
                <a:solidFill>
                  <a:srgbClr val="5D5B4E"/>
                </a:solidFill>
                <a:latin typeface="Calibri"/>
                <a:cs typeface="Calibri"/>
              </a:rPr>
              <a:t>s</a:t>
            </a:r>
            <a:r>
              <a:rPr dirty="0">
                <a:solidFill>
                  <a:srgbClr val="5D5B4E"/>
                </a:solidFill>
                <a:latin typeface="Calibri"/>
                <a:cs typeface="Calibri"/>
              </a:rPr>
              <a:t>e</a:t>
            </a:r>
            <a:r>
              <a:rPr spc="-5" dirty="0">
                <a:solidFill>
                  <a:srgbClr val="5D5B4E"/>
                </a:solidFill>
                <a:latin typeface="Calibri"/>
                <a:cs typeface="Calibri"/>
              </a:rPr>
              <a:t>q</a:t>
            </a:r>
            <a:r>
              <a:rPr dirty="0">
                <a:solidFill>
                  <a:srgbClr val="5D5B4E"/>
                </a:solidFill>
                <a:latin typeface="Calibri"/>
                <a:cs typeface="Calibri"/>
              </a:rPr>
              <a:t>.)</a:t>
            </a:r>
            <a:endParaRPr>
              <a:latin typeface="Calibri"/>
              <a:cs typeface="Calibri"/>
            </a:endParaRPr>
          </a:p>
          <a:p>
            <a:pPr marL="355600" indent="-192405">
              <a:lnSpc>
                <a:spcPts val="1939"/>
              </a:lnSpc>
              <a:buClr>
                <a:srgbClr val="396983"/>
              </a:buClr>
              <a:buFont typeface="Calibri"/>
              <a:buChar char="◦"/>
              <a:tabLst>
                <a:tab pos="355600" algn="l"/>
              </a:tabLst>
            </a:pPr>
            <a:r>
              <a:rPr spc="-5" dirty="0">
                <a:solidFill>
                  <a:srgbClr val="5D5B4E"/>
                </a:solidFill>
                <a:latin typeface="Calibri"/>
                <a:cs typeface="Calibri"/>
              </a:rPr>
              <a:t>M</a:t>
            </a:r>
            <a:r>
              <a:rPr spc="-15" dirty="0">
                <a:solidFill>
                  <a:srgbClr val="5D5B4E"/>
                </a:solidFill>
                <a:latin typeface="Calibri"/>
                <a:cs typeface="Calibri"/>
              </a:rPr>
              <a:t>c</a:t>
            </a:r>
            <a:r>
              <a:rPr dirty="0">
                <a:solidFill>
                  <a:srgbClr val="5D5B4E"/>
                </a:solidFill>
                <a:latin typeface="Calibri"/>
                <a:cs typeface="Calibri"/>
              </a:rPr>
              <a:t>K</a:t>
            </a:r>
            <a:r>
              <a:rPr spc="-5" dirty="0">
                <a:solidFill>
                  <a:srgbClr val="5D5B4E"/>
                </a:solidFill>
                <a:latin typeface="Calibri"/>
                <a:cs typeface="Calibri"/>
              </a:rPr>
              <a:t>in</a:t>
            </a:r>
            <a:r>
              <a:rPr dirty="0">
                <a:solidFill>
                  <a:srgbClr val="5D5B4E"/>
                </a:solidFill>
                <a:latin typeface="Calibri"/>
                <a:cs typeface="Calibri"/>
              </a:rPr>
              <a:t>n</a:t>
            </a:r>
            <a:r>
              <a:rPr spc="-15" dirty="0">
                <a:solidFill>
                  <a:srgbClr val="5D5B4E"/>
                </a:solidFill>
                <a:latin typeface="Calibri"/>
                <a:cs typeface="Calibri"/>
              </a:rPr>
              <a:t>e</a:t>
            </a:r>
            <a:r>
              <a:rPr dirty="0">
                <a:solidFill>
                  <a:srgbClr val="5D5B4E"/>
                </a:solidFill>
                <a:latin typeface="Calibri"/>
                <a:cs typeface="Calibri"/>
              </a:rPr>
              <a:t>y-</a:t>
            </a:r>
            <a:r>
              <a:rPr spc="-90" dirty="0">
                <a:solidFill>
                  <a:srgbClr val="5D5B4E"/>
                </a:solidFill>
                <a:latin typeface="Calibri"/>
                <a:cs typeface="Calibri"/>
              </a:rPr>
              <a:t>V</a:t>
            </a:r>
            <a:r>
              <a:rPr dirty="0">
                <a:solidFill>
                  <a:srgbClr val="5D5B4E"/>
                </a:solidFill>
                <a:latin typeface="Calibri"/>
                <a:cs typeface="Calibri"/>
              </a:rPr>
              <a:t>e</a:t>
            </a:r>
            <a:r>
              <a:rPr spc="-10" dirty="0">
                <a:solidFill>
                  <a:srgbClr val="5D5B4E"/>
                </a:solidFill>
                <a:latin typeface="Calibri"/>
                <a:cs typeface="Calibri"/>
              </a:rPr>
              <a:t>n</a:t>
            </a:r>
            <a:r>
              <a:rPr spc="-15" dirty="0">
                <a:solidFill>
                  <a:srgbClr val="5D5B4E"/>
                </a:solidFill>
                <a:latin typeface="Calibri"/>
                <a:cs typeface="Calibri"/>
              </a:rPr>
              <a:t>t</a:t>
            </a:r>
            <a:r>
              <a:rPr dirty="0">
                <a:solidFill>
                  <a:srgbClr val="5D5B4E"/>
                </a:solidFill>
                <a:latin typeface="Calibri"/>
                <a:cs typeface="Calibri"/>
              </a:rPr>
              <a:t>o</a:t>
            </a:r>
            <a:r>
              <a:rPr spc="10" dirty="0">
                <a:solidFill>
                  <a:srgbClr val="5D5B4E"/>
                </a:solidFill>
                <a:latin typeface="Calibri"/>
                <a:cs typeface="Calibri"/>
              </a:rPr>
              <a:t> </a:t>
            </a:r>
            <a:r>
              <a:rPr spc="-10" dirty="0">
                <a:solidFill>
                  <a:srgbClr val="5D5B4E"/>
                </a:solidFill>
                <a:latin typeface="Calibri"/>
                <a:cs typeface="Calibri"/>
              </a:rPr>
              <a:t>H</a:t>
            </a:r>
            <a:r>
              <a:rPr spc="-5" dirty="0">
                <a:solidFill>
                  <a:srgbClr val="5D5B4E"/>
                </a:solidFill>
                <a:latin typeface="Calibri"/>
                <a:cs typeface="Calibri"/>
              </a:rPr>
              <a:t>omele</a:t>
            </a:r>
            <a:r>
              <a:rPr spc="10" dirty="0">
                <a:solidFill>
                  <a:srgbClr val="5D5B4E"/>
                </a:solidFill>
                <a:latin typeface="Calibri"/>
                <a:cs typeface="Calibri"/>
              </a:rPr>
              <a:t>s</a:t>
            </a:r>
            <a:r>
              <a:rPr dirty="0">
                <a:solidFill>
                  <a:srgbClr val="5D5B4E"/>
                </a:solidFill>
                <a:latin typeface="Calibri"/>
                <a:cs typeface="Calibri"/>
              </a:rPr>
              <a:t>s </a:t>
            </a:r>
            <a:r>
              <a:rPr spc="-5" dirty="0">
                <a:solidFill>
                  <a:srgbClr val="5D5B4E"/>
                </a:solidFill>
                <a:latin typeface="Calibri"/>
                <a:cs typeface="Calibri"/>
              </a:rPr>
              <a:t>Assi</a:t>
            </a:r>
            <a:r>
              <a:rPr spc="-25" dirty="0">
                <a:solidFill>
                  <a:srgbClr val="5D5B4E"/>
                </a:solidFill>
                <a:latin typeface="Calibri"/>
                <a:cs typeface="Calibri"/>
              </a:rPr>
              <a:t>s</a:t>
            </a:r>
            <a:r>
              <a:rPr spc="-30" dirty="0">
                <a:solidFill>
                  <a:srgbClr val="5D5B4E"/>
                </a:solidFill>
                <a:latin typeface="Calibri"/>
                <a:cs typeface="Calibri"/>
              </a:rPr>
              <a:t>t</a:t>
            </a:r>
            <a:r>
              <a:rPr spc="-5" dirty="0">
                <a:solidFill>
                  <a:srgbClr val="5D5B4E"/>
                </a:solidFill>
                <a:latin typeface="Calibri"/>
                <a:cs typeface="Calibri"/>
              </a:rPr>
              <a:t>ance</a:t>
            </a:r>
            <a:r>
              <a:rPr spc="-10" dirty="0">
                <a:solidFill>
                  <a:srgbClr val="5D5B4E"/>
                </a:solidFill>
                <a:latin typeface="Calibri"/>
                <a:cs typeface="Calibri"/>
              </a:rPr>
              <a:t> </a:t>
            </a:r>
            <a:r>
              <a:rPr spc="-5" dirty="0">
                <a:solidFill>
                  <a:srgbClr val="5D5B4E"/>
                </a:solidFill>
                <a:latin typeface="Calibri"/>
                <a:cs typeface="Calibri"/>
              </a:rPr>
              <a:t>Act</a:t>
            </a:r>
            <a:r>
              <a:rPr dirty="0">
                <a:solidFill>
                  <a:srgbClr val="5D5B4E"/>
                </a:solidFill>
                <a:latin typeface="Calibri"/>
                <a:cs typeface="Calibri"/>
              </a:rPr>
              <a:t> </a:t>
            </a:r>
            <a:r>
              <a:rPr spc="-5" dirty="0">
                <a:solidFill>
                  <a:srgbClr val="5D5B4E"/>
                </a:solidFill>
                <a:latin typeface="Calibri"/>
                <a:cs typeface="Calibri"/>
              </a:rPr>
              <a:t>(</a:t>
            </a:r>
            <a:r>
              <a:rPr spc="-10" dirty="0">
                <a:solidFill>
                  <a:srgbClr val="5D5B4E"/>
                </a:solidFill>
                <a:latin typeface="Calibri"/>
                <a:cs typeface="Calibri"/>
              </a:rPr>
              <a:t>4</a:t>
            </a:r>
            <a:r>
              <a:rPr spc="-5" dirty="0">
                <a:solidFill>
                  <a:srgbClr val="5D5B4E"/>
                </a:solidFill>
                <a:latin typeface="Calibri"/>
                <a:cs typeface="Calibri"/>
              </a:rPr>
              <a:t>2</a:t>
            </a:r>
            <a:r>
              <a:rPr spc="10" dirty="0">
                <a:solidFill>
                  <a:srgbClr val="5D5B4E"/>
                </a:solidFill>
                <a:latin typeface="Calibri"/>
                <a:cs typeface="Calibri"/>
              </a:rPr>
              <a:t> </a:t>
            </a:r>
            <a:r>
              <a:rPr spc="-45" dirty="0">
                <a:solidFill>
                  <a:srgbClr val="5D5B4E"/>
                </a:solidFill>
                <a:latin typeface="Calibri"/>
                <a:cs typeface="Calibri"/>
              </a:rPr>
              <a:t>U</a:t>
            </a:r>
            <a:r>
              <a:rPr spc="-5" dirty="0">
                <a:solidFill>
                  <a:srgbClr val="5D5B4E"/>
                </a:solidFill>
                <a:latin typeface="Calibri"/>
                <a:cs typeface="Calibri"/>
              </a:rPr>
              <a:t>.S</a:t>
            </a:r>
            <a:r>
              <a:rPr spc="-30" dirty="0">
                <a:solidFill>
                  <a:srgbClr val="5D5B4E"/>
                </a:solidFill>
                <a:latin typeface="Calibri"/>
                <a:cs typeface="Calibri"/>
              </a:rPr>
              <a:t>.</a:t>
            </a:r>
            <a:r>
              <a:rPr spc="-5" dirty="0">
                <a:solidFill>
                  <a:srgbClr val="5D5B4E"/>
                </a:solidFill>
                <a:latin typeface="Calibri"/>
                <a:cs typeface="Calibri"/>
              </a:rPr>
              <a:t>C</a:t>
            </a:r>
            <a:r>
              <a:rPr dirty="0">
                <a:solidFill>
                  <a:srgbClr val="5D5B4E"/>
                </a:solidFill>
                <a:latin typeface="Calibri"/>
                <a:cs typeface="Calibri"/>
              </a:rPr>
              <a:t>.</a:t>
            </a:r>
            <a:r>
              <a:rPr spc="-10" dirty="0">
                <a:solidFill>
                  <a:srgbClr val="5D5B4E"/>
                </a:solidFill>
                <a:latin typeface="Calibri"/>
                <a:cs typeface="Calibri"/>
              </a:rPr>
              <a:t> </a:t>
            </a:r>
            <a:r>
              <a:rPr spc="-5" dirty="0">
                <a:solidFill>
                  <a:srgbClr val="5D5B4E"/>
                </a:solidFill>
                <a:latin typeface="Calibri"/>
                <a:cs typeface="Calibri"/>
              </a:rPr>
              <a:t>11301</a:t>
            </a:r>
            <a:r>
              <a:rPr spc="5" dirty="0">
                <a:solidFill>
                  <a:srgbClr val="5D5B4E"/>
                </a:solidFill>
                <a:latin typeface="Calibri"/>
                <a:cs typeface="Calibri"/>
              </a:rPr>
              <a:t> </a:t>
            </a:r>
            <a:r>
              <a:rPr spc="-15" dirty="0">
                <a:solidFill>
                  <a:srgbClr val="5D5B4E"/>
                </a:solidFill>
                <a:latin typeface="Calibri"/>
                <a:cs typeface="Calibri"/>
              </a:rPr>
              <a:t>e</a:t>
            </a:r>
            <a:r>
              <a:rPr dirty="0">
                <a:solidFill>
                  <a:srgbClr val="5D5B4E"/>
                </a:solidFill>
                <a:latin typeface="Calibri"/>
                <a:cs typeface="Calibri"/>
              </a:rPr>
              <a:t>t </a:t>
            </a:r>
            <a:r>
              <a:rPr spc="-10" dirty="0">
                <a:solidFill>
                  <a:srgbClr val="5D5B4E"/>
                </a:solidFill>
                <a:latin typeface="Calibri"/>
                <a:cs typeface="Calibri"/>
              </a:rPr>
              <a:t>s</a:t>
            </a:r>
            <a:r>
              <a:rPr spc="-5" dirty="0">
                <a:solidFill>
                  <a:srgbClr val="5D5B4E"/>
                </a:solidFill>
                <a:latin typeface="Calibri"/>
                <a:cs typeface="Calibri"/>
              </a:rPr>
              <a:t>eq</a:t>
            </a:r>
            <a:r>
              <a:rPr dirty="0">
                <a:solidFill>
                  <a:srgbClr val="5D5B4E"/>
                </a:solidFill>
                <a:latin typeface="Calibri"/>
                <a:cs typeface="Calibri"/>
              </a:rPr>
              <a:t>.)</a:t>
            </a:r>
            <a:endParaRPr>
              <a:latin typeface="Calibri"/>
              <a:cs typeface="Calibri"/>
            </a:endParaRPr>
          </a:p>
          <a:p>
            <a:pPr marL="355600" indent="-192405">
              <a:lnSpc>
                <a:spcPts val="2080"/>
              </a:lnSpc>
              <a:buClr>
                <a:srgbClr val="396983"/>
              </a:buClr>
              <a:buFont typeface="Calibri"/>
              <a:buChar char="◦"/>
              <a:tabLst>
                <a:tab pos="355600" algn="l"/>
              </a:tabLst>
            </a:pPr>
            <a:r>
              <a:rPr dirty="0">
                <a:solidFill>
                  <a:srgbClr val="5D5B4E"/>
                </a:solidFill>
                <a:latin typeface="Calibri"/>
                <a:cs typeface="Calibri"/>
              </a:rPr>
              <a:t>Adu</a:t>
            </a:r>
            <a:r>
              <a:rPr spc="-5" dirty="0">
                <a:solidFill>
                  <a:srgbClr val="5D5B4E"/>
                </a:solidFill>
                <a:latin typeface="Calibri"/>
                <a:cs typeface="Calibri"/>
              </a:rPr>
              <a:t>l</a:t>
            </a:r>
            <a:r>
              <a:rPr dirty="0">
                <a:solidFill>
                  <a:srgbClr val="5D5B4E"/>
                </a:solidFill>
                <a:latin typeface="Calibri"/>
                <a:cs typeface="Calibri"/>
              </a:rPr>
              <a:t>t</a:t>
            </a:r>
            <a:r>
              <a:rPr spc="5" dirty="0">
                <a:solidFill>
                  <a:srgbClr val="5D5B4E"/>
                </a:solidFill>
                <a:latin typeface="Calibri"/>
                <a:cs typeface="Calibri"/>
              </a:rPr>
              <a:t> </a:t>
            </a:r>
            <a:r>
              <a:rPr spc="-30" dirty="0">
                <a:solidFill>
                  <a:srgbClr val="5D5B4E"/>
                </a:solidFill>
                <a:latin typeface="Calibri"/>
                <a:cs typeface="Calibri"/>
              </a:rPr>
              <a:t>E</a:t>
            </a:r>
            <a:r>
              <a:rPr spc="-5" dirty="0">
                <a:solidFill>
                  <a:srgbClr val="5D5B4E"/>
                </a:solidFill>
                <a:latin typeface="Calibri"/>
                <a:cs typeface="Calibri"/>
              </a:rPr>
              <a:t>d</a:t>
            </a:r>
            <a:r>
              <a:rPr dirty="0">
                <a:solidFill>
                  <a:srgbClr val="5D5B4E"/>
                </a:solidFill>
                <a:latin typeface="Calibri"/>
                <a:cs typeface="Calibri"/>
              </a:rPr>
              <a:t>u</a:t>
            </a:r>
            <a:r>
              <a:rPr spc="-25" dirty="0">
                <a:solidFill>
                  <a:srgbClr val="5D5B4E"/>
                </a:solidFill>
                <a:latin typeface="Calibri"/>
                <a:cs typeface="Calibri"/>
              </a:rPr>
              <a:t>c</a:t>
            </a:r>
            <a:r>
              <a:rPr spc="-15" dirty="0">
                <a:solidFill>
                  <a:srgbClr val="5D5B4E"/>
                </a:solidFill>
                <a:latin typeface="Calibri"/>
                <a:cs typeface="Calibri"/>
              </a:rPr>
              <a:t>a</a:t>
            </a:r>
            <a:r>
              <a:rPr dirty="0">
                <a:solidFill>
                  <a:srgbClr val="5D5B4E"/>
                </a:solidFill>
                <a:latin typeface="Calibri"/>
                <a:cs typeface="Calibri"/>
              </a:rPr>
              <a:t>t</a:t>
            </a:r>
            <a:r>
              <a:rPr spc="-10" dirty="0">
                <a:solidFill>
                  <a:srgbClr val="5D5B4E"/>
                </a:solidFill>
                <a:latin typeface="Calibri"/>
                <a:cs typeface="Calibri"/>
              </a:rPr>
              <a:t>i</a:t>
            </a:r>
            <a:r>
              <a:rPr spc="-5" dirty="0">
                <a:solidFill>
                  <a:srgbClr val="5D5B4E"/>
                </a:solidFill>
                <a:latin typeface="Calibri"/>
                <a:cs typeface="Calibri"/>
              </a:rPr>
              <a:t>o</a:t>
            </a:r>
            <a:r>
              <a:rPr dirty="0">
                <a:solidFill>
                  <a:srgbClr val="5D5B4E"/>
                </a:solidFill>
                <a:latin typeface="Calibri"/>
                <a:cs typeface="Calibri"/>
              </a:rPr>
              <a:t>n a</a:t>
            </a:r>
            <a:r>
              <a:rPr spc="-5" dirty="0">
                <a:solidFill>
                  <a:srgbClr val="5D5B4E"/>
                </a:solidFill>
                <a:latin typeface="Calibri"/>
                <a:cs typeface="Calibri"/>
              </a:rPr>
              <a:t>n</a:t>
            </a:r>
            <a:r>
              <a:rPr dirty="0">
                <a:solidFill>
                  <a:srgbClr val="5D5B4E"/>
                </a:solidFill>
                <a:latin typeface="Calibri"/>
                <a:cs typeface="Calibri"/>
              </a:rPr>
              <a:t>d</a:t>
            </a:r>
            <a:r>
              <a:rPr spc="10" dirty="0">
                <a:solidFill>
                  <a:srgbClr val="5D5B4E"/>
                </a:solidFill>
                <a:latin typeface="Calibri"/>
                <a:cs typeface="Calibri"/>
              </a:rPr>
              <a:t> </a:t>
            </a:r>
            <a:r>
              <a:rPr spc="-50" dirty="0">
                <a:solidFill>
                  <a:srgbClr val="5D5B4E"/>
                </a:solidFill>
                <a:latin typeface="Calibri"/>
                <a:cs typeface="Calibri"/>
              </a:rPr>
              <a:t>F</a:t>
            </a:r>
            <a:r>
              <a:rPr dirty="0">
                <a:solidFill>
                  <a:srgbClr val="5D5B4E"/>
                </a:solidFill>
                <a:latin typeface="Calibri"/>
                <a:cs typeface="Calibri"/>
              </a:rPr>
              <a:t>ami</a:t>
            </a:r>
            <a:r>
              <a:rPr spc="-10" dirty="0">
                <a:solidFill>
                  <a:srgbClr val="5D5B4E"/>
                </a:solidFill>
                <a:latin typeface="Calibri"/>
                <a:cs typeface="Calibri"/>
              </a:rPr>
              <a:t>l</a:t>
            </a:r>
            <a:r>
              <a:rPr spc="-5" dirty="0">
                <a:solidFill>
                  <a:srgbClr val="5D5B4E"/>
                </a:solidFill>
                <a:latin typeface="Calibri"/>
                <a:cs typeface="Calibri"/>
              </a:rPr>
              <a:t>y</a:t>
            </a:r>
            <a:r>
              <a:rPr dirty="0">
                <a:solidFill>
                  <a:srgbClr val="5D5B4E"/>
                </a:solidFill>
                <a:latin typeface="Calibri"/>
                <a:cs typeface="Calibri"/>
              </a:rPr>
              <a:t> </a:t>
            </a:r>
            <a:r>
              <a:rPr spc="-5" dirty="0">
                <a:solidFill>
                  <a:srgbClr val="5D5B4E"/>
                </a:solidFill>
                <a:latin typeface="Calibri"/>
                <a:cs typeface="Calibri"/>
              </a:rPr>
              <a:t>Li</a:t>
            </a:r>
            <a:r>
              <a:rPr spc="-30" dirty="0">
                <a:solidFill>
                  <a:srgbClr val="5D5B4E"/>
                </a:solidFill>
                <a:latin typeface="Calibri"/>
                <a:cs typeface="Calibri"/>
              </a:rPr>
              <a:t>t</a:t>
            </a:r>
            <a:r>
              <a:rPr spc="-5" dirty="0">
                <a:solidFill>
                  <a:srgbClr val="5D5B4E"/>
                </a:solidFill>
                <a:latin typeface="Calibri"/>
                <a:cs typeface="Calibri"/>
              </a:rPr>
              <a:t>e</a:t>
            </a:r>
            <a:r>
              <a:rPr spc="-45" dirty="0">
                <a:solidFill>
                  <a:srgbClr val="5D5B4E"/>
                </a:solidFill>
                <a:latin typeface="Calibri"/>
                <a:cs typeface="Calibri"/>
              </a:rPr>
              <a:t>r</a:t>
            </a:r>
            <a:r>
              <a:rPr spc="-5" dirty="0">
                <a:solidFill>
                  <a:srgbClr val="5D5B4E"/>
                </a:solidFill>
                <a:latin typeface="Calibri"/>
                <a:cs typeface="Calibri"/>
              </a:rPr>
              <a:t>acy</a:t>
            </a:r>
            <a:r>
              <a:rPr spc="20" dirty="0">
                <a:solidFill>
                  <a:srgbClr val="5D5B4E"/>
                </a:solidFill>
                <a:latin typeface="Calibri"/>
                <a:cs typeface="Calibri"/>
              </a:rPr>
              <a:t> </a:t>
            </a:r>
            <a:r>
              <a:rPr spc="-5" dirty="0">
                <a:solidFill>
                  <a:srgbClr val="5D5B4E"/>
                </a:solidFill>
                <a:latin typeface="Calibri"/>
                <a:cs typeface="Calibri"/>
              </a:rPr>
              <a:t>Act</a:t>
            </a:r>
            <a:r>
              <a:rPr spc="-10" dirty="0">
                <a:solidFill>
                  <a:srgbClr val="5D5B4E"/>
                </a:solidFill>
                <a:latin typeface="Calibri"/>
                <a:cs typeface="Calibri"/>
              </a:rPr>
              <a:t> </a:t>
            </a:r>
            <a:r>
              <a:rPr spc="-5" dirty="0">
                <a:solidFill>
                  <a:srgbClr val="5D5B4E"/>
                </a:solidFill>
                <a:latin typeface="Calibri"/>
                <a:cs typeface="Calibri"/>
              </a:rPr>
              <a:t>(2</a:t>
            </a:r>
            <a:r>
              <a:rPr dirty="0">
                <a:solidFill>
                  <a:srgbClr val="5D5B4E"/>
                </a:solidFill>
                <a:latin typeface="Calibri"/>
                <a:cs typeface="Calibri"/>
              </a:rPr>
              <a:t>9</a:t>
            </a:r>
            <a:r>
              <a:rPr spc="15" dirty="0">
                <a:solidFill>
                  <a:srgbClr val="5D5B4E"/>
                </a:solidFill>
                <a:latin typeface="Calibri"/>
                <a:cs typeface="Calibri"/>
              </a:rPr>
              <a:t> </a:t>
            </a:r>
            <a:r>
              <a:rPr spc="-45" dirty="0">
                <a:solidFill>
                  <a:srgbClr val="5D5B4E"/>
                </a:solidFill>
                <a:latin typeface="Calibri"/>
                <a:cs typeface="Calibri"/>
              </a:rPr>
              <a:t>U</a:t>
            </a:r>
            <a:r>
              <a:rPr spc="-5" dirty="0">
                <a:solidFill>
                  <a:srgbClr val="5D5B4E"/>
                </a:solidFill>
                <a:latin typeface="Calibri"/>
                <a:cs typeface="Calibri"/>
              </a:rPr>
              <a:t>.S</a:t>
            </a:r>
            <a:r>
              <a:rPr spc="-30" dirty="0">
                <a:solidFill>
                  <a:srgbClr val="5D5B4E"/>
                </a:solidFill>
                <a:latin typeface="Calibri"/>
                <a:cs typeface="Calibri"/>
              </a:rPr>
              <a:t>.</a:t>
            </a:r>
            <a:r>
              <a:rPr spc="-5" dirty="0">
                <a:solidFill>
                  <a:srgbClr val="5D5B4E"/>
                </a:solidFill>
                <a:latin typeface="Calibri"/>
                <a:cs typeface="Calibri"/>
              </a:rPr>
              <a:t>C</a:t>
            </a:r>
            <a:r>
              <a:rPr dirty="0">
                <a:solidFill>
                  <a:srgbClr val="5D5B4E"/>
                </a:solidFill>
                <a:latin typeface="Calibri"/>
                <a:cs typeface="Calibri"/>
              </a:rPr>
              <a:t>.</a:t>
            </a:r>
            <a:r>
              <a:rPr spc="-10" dirty="0">
                <a:solidFill>
                  <a:srgbClr val="5D5B4E"/>
                </a:solidFill>
                <a:latin typeface="Calibri"/>
                <a:cs typeface="Calibri"/>
              </a:rPr>
              <a:t> </a:t>
            </a:r>
            <a:r>
              <a:rPr spc="-5" dirty="0">
                <a:solidFill>
                  <a:srgbClr val="5D5B4E"/>
                </a:solidFill>
                <a:latin typeface="Calibri"/>
                <a:cs typeface="Calibri"/>
              </a:rPr>
              <a:t>3271</a:t>
            </a:r>
            <a:r>
              <a:rPr spc="5" dirty="0">
                <a:solidFill>
                  <a:srgbClr val="5D5B4E"/>
                </a:solidFill>
                <a:latin typeface="Calibri"/>
                <a:cs typeface="Calibri"/>
              </a:rPr>
              <a:t> </a:t>
            </a:r>
            <a:r>
              <a:rPr spc="-15" dirty="0">
                <a:solidFill>
                  <a:srgbClr val="5D5B4E"/>
                </a:solidFill>
                <a:latin typeface="Calibri"/>
                <a:cs typeface="Calibri"/>
              </a:rPr>
              <a:t>e</a:t>
            </a:r>
            <a:r>
              <a:rPr dirty="0">
                <a:solidFill>
                  <a:srgbClr val="5D5B4E"/>
                </a:solidFill>
                <a:latin typeface="Calibri"/>
                <a:cs typeface="Calibri"/>
              </a:rPr>
              <a:t>t </a:t>
            </a:r>
            <a:r>
              <a:rPr spc="-10" dirty="0">
                <a:solidFill>
                  <a:srgbClr val="5D5B4E"/>
                </a:solidFill>
                <a:latin typeface="Calibri"/>
                <a:cs typeface="Calibri"/>
              </a:rPr>
              <a:t>s</a:t>
            </a:r>
            <a:r>
              <a:rPr spc="-5" dirty="0">
                <a:solidFill>
                  <a:srgbClr val="5D5B4E"/>
                </a:solidFill>
                <a:latin typeface="Calibri"/>
                <a:cs typeface="Calibri"/>
              </a:rPr>
              <a:t>eq</a:t>
            </a:r>
            <a:r>
              <a:rPr dirty="0">
                <a:solidFill>
                  <a:srgbClr val="5D5B4E"/>
                </a:solidFill>
                <a:latin typeface="Calibri"/>
                <a:cs typeface="Calibri"/>
              </a:rPr>
              <a:t>.)</a:t>
            </a:r>
            <a:endParaRPr>
              <a:latin typeface="Calibri"/>
              <a:cs typeface="Calibri"/>
            </a:endParaRPr>
          </a:p>
          <a:p>
            <a:pPr marR="217804" algn="r">
              <a:spcBef>
                <a:spcPts val="770"/>
              </a:spcBef>
            </a:pPr>
            <a:r>
              <a:rPr sz="1400" spc="-5" dirty="0">
                <a:solidFill>
                  <a:srgbClr val="5D5B4E"/>
                </a:solidFill>
                <a:latin typeface="Calibri"/>
                <a:cs typeface="Calibri"/>
              </a:rPr>
              <a:t>Sec</a:t>
            </a:r>
            <a:r>
              <a:rPr sz="1400" dirty="0">
                <a:solidFill>
                  <a:srgbClr val="5D5B4E"/>
                </a:solidFill>
                <a:latin typeface="Calibri"/>
                <a:cs typeface="Calibri"/>
              </a:rPr>
              <a:t>tion</a:t>
            </a:r>
            <a:r>
              <a:rPr sz="1400" spc="-10" dirty="0">
                <a:solidFill>
                  <a:srgbClr val="5D5B4E"/>
                </a:solidFill>
                <a:latin typeface="Calibri"/>
                <a:cs typeface="Calibri"/>
              </a:rPr>
              <a:t> </a:t>
            </a:r>
            <a:r>
              <a:rPr sz="1400" dirty="0">
                <a:solidFill>
                  <a:srgbClr val="5D5B4E"/>
                </a:solidFill>
                <a:latin typeface="Calibri"/>
                <a:cs typeface="Calibri"/>
              </a:rPr>
              <a:t>1</a:t>
            </a:r>
            <a:r>
              <a:rPr sz="1400" spc="-10" dirty="0">
                <a:solidFill>
                  <a:srgbClr val="5D5B4E"/>
                </a:solidFill>
                <a:latin typeface="Calibri"/>
                <a:cs typeface="Calibri"/>
              </a:rPr>
              <a:t>1</a:t>
            </a:r>
            <a:r>
              <a:rPr sz="1400" dirty="0">
                <a:solidFill>
                  <a:srgbClr val="5D5B4E"/>
                </a:solidFill>
                <a:latin typeface="Calibri"/>
                <a:cs typeface="Calibri"/>
              </a:rPr>
              <a:t>1</a:t>
            </a:r>
            <a:r>
              <a:rPr sz="1400" spc="-10" dirty="0">
                <a:solidFill>
                  <a:srgbClr val="5D5B4E"/>
                </a:solidFill>
                <a:latin typeface="Calibri"/>
                <a:cs typeface="Calibri"/>
              </a:rPr>
              <a:t>1(</a:t>
            </a:r>
            <a:r>
              <a:rPr sz="1400" dirty="0">
                <a:solidFill>
                  <a:srgbClr val="5D5B4E"/>
                </a:solidFill>
                <a:latin typeface="Calibri"/>
                <a:cs typeface="Calibri"/>
              </a:rPr>
              <a:t>a</a:t>
            </a:r>
            <a:r>
              <a:rPr sz="1400" spc="-10" dirty="0">
                <a:solidFill>
                  <a:srgbClr val="5D5B4E"/>
                </a:solidFill>
                <a:latin typeface="Calibri"/>
                <a:cs typeface="Calibri"/>
              </a:rPr>
              <a:t>)(</a:t>
            </a:r>
            <a:r>
              <a:rPr sz="1400" spc="-5" dirty="0">
                <a:solidFill>
                  <a:srgbClr val="5D5B4E"/>
                </a:solidFill>
                <a:latin typeface="Calibri"/>
                <a:cs typeface="Calibri"/>
              </a:rPr>
              <a:t>1</a:t>
            </a:r>
            <a:r>
              <a:rPr sz="1400" spc="-10" dirty="0">
                <a:solidFill>
                  <a:srgbClr val="5D5B4E"/>
                </a:solidFill>
                <a:latin typeface="Calibri"/>
                <a:cs typeface="Calibri"/>
              </a:rPr>
              <a:t>)(</a:t>
            </a:r>
            <a:r>
              <a:rPr sz="1400" dirty="0">
                <a:solidFill>
                  <a:srgbClr val="5D5B4E"/>
                </a:solidFill>
                <a:latin typeface="Calibri"/>
                <a:cs typeface="Calibri"/>
              </a:rPr>
              <a:t>B)</a:t>
            </a:r>
            <a:endParaRPr sz="1400">
              <a:latin typeface="Calibri"/>
              <a:cs typeface="Calibri"/>
            </a:endParaRPr>
          </a:p>
        </p:txBody>
      </p:sp>
      <p:sp>
        <p:nvSpPr>
          <p:cNvPr id="5" name="object 5"/>
          <p:cNvSpPr txBox="1">
            <a:spLocks noGrp="1"/>
          </p:cNvSpPr>
          <p:nvPr>
            <p:ph type="sldNum" sz="quarter" idx="4294967295"/>
          </p:nvPr>
        </p:nvSpPr>
        <p:spPr>
          <a:xfrm>
            <a:off x="11358249" y="6338122"/>
            <a:ext cx="489622" cy="307777"/>
          </a:xfrm>
          <a:prstGeom prst="rect">
            <a:avLst/>
          </a:prstGeom>
        </p:spPr>
        <p:txBody>
          <a:bodyPr vert="horz" wrap="square" lIns="0" tIns="0" rIns="0" bIns="0" rtlCol="0">
            <a:spAutoFit/>
          </a:bodyPr>
          <a:lstStyle/>
          <a:p>
            <a:pPr marL="75565"/>
            <a:fld id="{81D60167-4931-47E6-BA6A-407CBD079E47}" type="slidenum">
              <a:rPr sz="2000" spc="-5" dirty="0"/>
              <a:pPr marL="75565"/>
              <a:t>21</a:t>
            </a:fld>
            <a:endParaRPr spc="-5" dirty="0"/>
          </a:p>
        </p:txBody>
      </p:sp>
      <p:sp>
        <p:nvSpPr>
          <p:cNvPr id="4" name="object 4"/>
          <p:cNvSpPr txBox="1">
            <a:spLocks noGrp="1"/>
          </p:cNvSpPr>
          <p:nvPr>
            <p:ph type="title"/>
          </p:nvPr>
        </p:nvSpPr>
        <p:spPr>
          <a:xfrm>
            <a:off x="2621280" y="788382"/>
            <a:ext cx="10058400" cy="948978"/>
          </a:xfrm>
          <a:prstGeom prst="rect">
            <a:avLst/>
          </a:prstGeom>
        </p:spPr>
        <p:txBody>
          <a:bodyPr vert="horz" wrap="square" lIns="0" tIns="0" rIns="0" bIns="0" rtlCol="0" anchor="b">
            <a:spAutoFit/>
          </a:bodyPr>
          <a:lstStyle/>
          <a:p>
            <a:pPr marL="633730" marR="5080">
              <a:lnSpc>
                <a:spcPts val="3670"/>
              </a:lnSpc>
            </a:pPr>
            <a:r>
              <a:rPr spc="-160" dirty="0"/>
              <a:t>W</a:t>
            </a:r>
            <a:r>
              <a:rPr spc="-35" dirty="0"/>
              <a:t>a</a:t>
            </a:r>
            <a:r>
              <a:rPr spc="-40" dirty="0"/>
              <a:t>s</a:t>
            </a:r>
            <a:r>
              <a:rPr spc="-35" dirty="0"/>
              <a:t>hin</a:t>
            </a:r>
            <a:r>
              <a:rPr spc="-105" dirty="0"/>
              <a:t>g</a:t>
            </a:r>
            <a:r>
              <a:rPr spc="-85" dirty="0"/>
              <a:t>t</a:t>
            </a:r>
            <a:r>
              <a:rPr spc="-40" dirty="0"/>
              <a:t>o</a:t>
            </a:r>
            <a:r>
              <a:rPr dirty="0"/>
              <a:t>n</a:t>
            </a:r>
            <a:r>
              <a:rPr spc="-100" dirty="0"/>
              <a:t> </a:t>
            </a:r>
            <a:r>
              <a:rPr spc="-35" dirty="0"/>
              <a:t>Shal</a:t>
            </a:r>
            <a:r>
              <a:rPr dirty="0"/>
              <a:t>l</a:t>
            </a:r>
            <a:r>
              <a:rPr spc="-105" dirty="0"/>
              <a:t> </a:t>
            </a:r>
            <a:r>
              <a:rPr spc="-35" dirty="0"/>
              <a:t>Sub</a:t>
            </a:r>
            <a:r>
              <a:rPr spc="-40" dirty="0"/>
              <a:t>m</a:t>
            </a:r>
            <a:r>
              <a:rPr spc="-45" dirty="0"/>
              <a:t>i</a:t>
            </a:r>
            <a:r>
              <a:rPr spc="-5" dirty="0"/>
              <a:t>t</a:t>
            </a:r>
            <a:r>
              <a:rPr spc="-130" dirty="0"/>
              <a:t> </a:t>
            </a:r>
            <a:r>
              <a:rPr dirty="0"/>
              <a:t>a</a:t>
            </a:r>
            <a:r>
              <a:rPr spc="-65" dirty="0"/>
              <a:t> </a:t>
            </a:r>
            <a:r>
              <a:rPr spc="-40" dirty="0"/>
              <a:t>Co</a:t>
            </a:r>
            <a:r>
              <a:rPr spc="-35" dirty="0"/>
              <a:t>n</a:t>
            </a:r>
            <a:r>
              <a:rPr spc="-40" dirty="0"/>
              <a:t>so</a:t>
            </a:r>
            <a:r>
              <a:rPr spc="-35" dirty="0"/>
              <a:t>lid</a:t>
            </a:r>
            <a:r>
              <a:rPr spc="-70" dirty="0"/>
              <a:t>a</a:t>
            </a:r>
            <a:r>
              <a:rPr spc="-85" dirty="0"/>
              <a:t>t</a:t>
            </a:r>
            <a:r>
              <a:rPr spc="-45" dirty="0"/>
              <a:t>e</a:t>
            </a:r>
            <a:r>
              <a:rPr dirty="0"/>
              <a:t>d </a:t>
            </a:r>
            <a:r>
              <a:rPr spc="-40" dirty="0"/>
              <a:t>P</a:t>
            </a:r>
            <a:r>
              <a:rPr spc="-35" dirty="0"/>
              <a:t>la</a:t>
            </a:r>
            <a:r>
              <a:rPr dirty="0"/>
              <a:t>n</a:t>
            </a:r>
            <a:r>
              <a:rPr spc="-90" dirty="0"/>
              <a:t> </a:t>
            </a:r>
            <a:r>
              <a:rPr spc="-40" dirty="0"/>
              <a:t>T</a:t>
            </a:r>
            <a:r>
              <a:rPr spc="-35" dirty="0"/>
              <a:t>h</a:t>
            </a:r>
            <a:r>
              <a:rPr spc="-70" dirty="0"/>
              <a:t>a</a:t>
            </a:r>
            <a:r>
              <a:rPr spc="-5" dirty="0"/>
              <a:t>t</a:t>
            </a:r>
            <a:r>
              <a:rPr spc="-105" dirty="0"/>
              <a:t> </a:t>
            </a:r>
            <a:r>
              <a:rPr spc="-35" dirty="0"/>
              <a:t>i</a:t>
            </a:r>
            <a:r>
              <a:rPr spc="-45" dirty="0"/>
              <a:t>s</a:t>
            </a:r>
            <a:r>
              <a:rPr dirty="0">
                <a:latin typeface="Calibri"/>
                <a:cs typeface="Calibri"/>
              </a:rPr>
              <a:t>—</a:t>
            </a:r>
          </a:p>
        </p:txBody>
      </p:sp>
    </p:spTree>
    <p:extLst>
      <p:ext uri="{BB962C8B-B14F-4D97-AF65-F5344CB8AC3E}">
        <p14:creationId xmlns:p14="http://schemas.microsoft.com/office/powerpoint/2010/main" val="23841463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418588" y="1737360"/>
            <a:ext cx="7475220" cy="0"/>
          </a:xfrm>
          <a:custGeom>
            <a:avLst/>
            <a:gdLst/>
            <a:ahLst/>
            <a:cxnLst/>
            <a:rect l="l" t="t" r="r" b="b"/>
            <a:pathLst>
              <a:path w="7475220">
                <a:moveTo>
                  <a:pt x="0" y="0"/>
                </a:moveTo>
                <a:lnTo>
                  <a:pt x="7475219" y="0"/>
                </a:lnTo>
              </a:path>
            </a:pathLst>
          </a:custGeom>
          <a:ln w="6096">
            <a:solidFill>
              <a:srgbClr val="B1AFA2"/>
            </a:solidFill>
          </a:ln>
        </p:spPr>
        <p:txBody>
          <a:bodyPr wrap="square" lIns="0" tIns="0" rIns="0" bIns="0" rtlCol="0"/>
          <a:lstStyle/>
          <a:p>
            <a:endParaRPr/>
          </a:p>
        </p:txBody>
      </p:sp>
      <p:sp>
        <p:nvSpPr>
          <p:cNvPr id="3" name="object 3"/>
          <p:cNvSpPr txBox="1"/>
          <p:nvPr/>
        </p:nvSpPr>
        <p:spPr>
          <a:xfrm>
            <a:off x="2246185" y="1757664"/>
            <a:ext cx="7820025" cy="3549690"/>
          </a:xfrm>
          <a:prstGeom prst="rect">
            <a:avLst/>
          </a:prstGeom>
        </p:spPr>
        <p:txBody>
          <a:bodyPr vert="horz" wrap="square" lIns="0" tIns="0" rIns="0" bIns="0" rtlCol="0">
            <a:spAutoFit/>
          </a:bodyPr>
          <a:lstStyle/>
          <a:p>
            <a:pPr marL="12700"/>
            <a:r>
              <a:rPr sz="2600" spc="-60" dirty="0">
                <a:solidFill>
                  <a:srgbClr val="5D5B4E"/>
                </a:solidFill>
                <a:latin typeface="Calibri"/>
                <a:cs typeface="Calibri"/>
              </a:rPr>
              <a:t>C</a:t>
            </a:r>
            <a:r>
              <a:rPr sz="2600" spc="-35" dirty="0">
                <a:solidFill>
                  <a:srgbClr val="5D5B4E"/>
                </a:solidFill>
                <a:latin typeface="Calibri"/>
                <a:cs typeface="Calibri"/>
              </a:rPr>
              <a:t>O</a:t>
            </a:r>
            <a:r>
              <a:rPr sz="2600" spc="-40" dirty="0">
                <a:solidFill>
                  <a:srgbClr val="5D5B4E"/>
                </a:solidFill>
                <a:latin typeface="Calibri"/>
                <a:cs typeface="Calibri"/>
              </a:rPr>
              <a:t>N</a:t>
            </a:r>
            <a:r>
              <a:rPr sz="2600" spc="-35" dirty="0">
                <a:solidFill>
                  <a:srgbClr val="5D5B4E"/>
                </a:solidFill>
                <a:latin typeface="Calibri"/>
                <a:cs typeface="Calibri"/>
              </a:rPr>
              <a:t>SO</a:t>
            </a:r>
            <a:r>
              <a:rPr sz="2600" spc="-40" dirty="0">
                <a:solidFill>
                  <a:srgbClr val="5D5B4E"/>
                </a:solidFill>
                <a:latin typeface="Calibri"/>
                <a:cs typeface="Calibri"/>
              </a:rPr>
              <a:t>L</a:t>
            </a:r>
            <a:r>
              <a:rPr sz="2600" spc="-45" dirty="0">
                <a:solidFill>
                  <a:srgbClr val="5D5B4E"/>
                </a:solidFill>
                <a:latin typeface="Calibri"/>
                <a:cs typeface="Calibri"/>
              </a:rPr>
              <a:t>I</a:t>
            </a:r>
            <a:r>
              <a:rPr sz="2600" spc="-80" dirty="0">
                <a:solidFill>
                  <a:srgbClr val="5D5B4E"/>
                </a:solidFill>
                <a:latin typeface="Calibri"/>
                <a:cs typeface="Calibri"/>
              </a:rPr>
              <a:t>D</a:t>
            </a:r>
            <a:r>
              <a:rPr sz="2600" spc="-250" dirty="0">
                <a:solidFill>
                  <a:srgbClr val="5D5B4E"/>
                </a:solidFill>
                <a:latin typeface="Calibri"/>
                <a:cs typeface="Calibri"/>
              </a:rPr>
              <a:t>A</a:t>
            </a:r>
            <a:r>
              <a:rPr sz="2600" spc="-45" dirty="0">
                <a:solidFill>
                  <a:srgbClr val="5D5B4E"/>
                </a:solidFill>
                <a:latin typeface="Calibri"/>
                <a:cs typeface="Calibri"/>
              </a:rPr>
              <a:t>T</a:t>
            </a:r>
            <a:r>
              <a:rPr sz="2600" spc="-35" dirty="0">
                <a:solidFill>
                  <a:srgbClr val="5D5B4E"/>
                </a:solidFill>
                <a:latin typeface="Calibri"/>
                <a:cs typeface="Calibri"/>
              </a:rPr>
              <a:t>E</a:t>
            </a:r>
            <a:r>
              <a:rPr sz="2600" dirty="0">
                <a:solidFill>
                  <a:srgbClr val="5D5B4E"/>
                </a:solidFill>
                <a:latin typeface="Calibri"/>
                <a:cs typeface="Calibri"/>
              </a:rPr>
              <a:t>D</a:t>
            </a:r>
            <a:r>
              <a:rPr sz="2600" spc="-114" dirty="0">
                <a:solidFill>
                  <a:srgbClr val="5D5B4E"/>
                </a:solidFill>
                <a:latin typeface="Calibri"/>
                <a:cs typeface="Calibri"/>
              </a:rPr>
              <a:t> </a:t>
            </a:r>
            <a:r>
              <a:rPr sz="2600" spc="-50" dirty="0">
                <a:solidFill>
                  <a:srgbClr val="5D5B4E"/>
                </a:solidFill>
                <a:latin typeface="Calibri"/>
                <a:cs typeface="Calibri"/>
              </a:rPr>
              <a:t>S</a:t>
            </a:r>
            <a:r>
              <a:rPr sz="2600" spc="-240" dirty="0">
                <a:solidFill>
                  <a:srgbClr val="5D5B4E"/>
                </a:solidFill>
                <a:latin typeface="Calibri"/>
                <a:cs typeface="Calibri"/>
              </a:rPr>
              <a:t>TA</a:t>
            </a:r>
            <a:r>
              <a:rPr sz="2600" spc="-35" dirty="0">
                <a:solidFill>
                  <a:srgbClr val="5D5B4E"/>
                </a:solidFill>
                <a:latin typeface="Calibri"/>
                <a:cs typeface="Calibri"/>
              </a:rPr>
              <a:t>T</a:t>
            </a:r>
            <a:r>
              <a:rPr sz="2600" dirty="0">
                <a:solidFill>
                  <a:srgbClr val="5D5B4E"/>
                </a:solidFill>
                <a:latin typeface="Calibri"/>
                <a:cs typeface="Calibri"/>
              </a:rPr>
              <a:t>E</a:t>
            </a:r>
            <a:r>
              <a:rPr sz="2600" spc="-105" dirty="0">
                <a:solidFill>
                  <a:srgbClr val="5D5B4E"/>
                </a:solidFill>
                <a:latin typeface="Calibri"/>
                <a:cs typeface="Calibri"/>
              </a:rPr>
              <a:t> </a:t>
            </a:r>
            <a:r>
              <a:rPr sz="2600" spc="-35" dirty="0">
                <a:solidFill>
                  <a:srgbClr val="5D5B4E"/>
                </a:solidFill>
                <a:latin typeface="Calibri"/>
                <a:cs typeface="Calibri"/>
              </a:rPr>
              <a:t>A</a:t>
            </a:r>
            <a:r>
              <a:rPr sz="2600" spc="-40" dirty="0">
                <a:solidFill>
                  <a:srgbClr val="5D5B4E"/>
                </a:solidFill>
                <a:latin typeface="Calibri"/>
                <a:cs typeface="Calibri"/>
              </a:rPr>
              <a:t>N</a:t>
            </a:r>
            <a:r>
              <a:rPr sz="2600" dirty="0">
                <a:solidFill>
                  <a:srgbClr val="5D5B4E"/>
                </a:solidFill>
                <a:latin typeface="Calibri"/>
                <a:cs typeface="Calibri"/>
              </a:rPr>
              <a:t>D</a:t>
            </a:r>
            <a:r>
              <a:rPr sz="2600" spc="-105" dirty="0">
                <a:solidFill>
                  <a:srgbClr val="5D5B4E"/>
                </a:solidFill>
                <a:latin typeface="Calibri"/>
                <a:cs typeface="Calibri"/>
              </a:rPr>
              <a:t> </a:t>
            </a:r>
            <a:r>
              <a:rPr sz="2600" spc="-100" dirty="0">
                <a:solidFill>
                  <a:srgbClr val="5D5B4E"/>
                </a:solidFill>
                <a:latin typeface="Calibri"/>
                <a:cs typeface="Calibri"/>
              </a:rPr>
              <a:t>L</a:t>
            </a:r>
            <a:r>
              <a:rPr sz="2600" spc="-35" dirty="0">
                <a:solidFill>
                  <a:srgbClr val="5D5B4E"/>
                </a:solidFill>
                <a:latin typeface="Calibri"/>
                <a:cs typeface="Calibri"/>
              </a:rPr>
              <a:t>OCA</a:t>
            </a:r>
            <a:r>
              <a:rPr sz="2600" dirty="0">
                <a:solidFill>
                  <a:srgbClr val="5D5B4E"/>
                </a:solidFill>
                <a:latin typeface="Calibri"/>
                <a:cs typeface="Calibri"/>
              </a:rPr>
              <a:t>L</a:t>
            </a:r>
            <a:r>
              <a:rPr sz="2600" spc="-110" dirty="0">
                <a:solidFill>
                  <a:srgbClr val="5D5B4E"/>
                </a:solidFill>
                <a:latin typeface="Calibri"/>
                <a:cs typeface="Calibri"/>
              </a:rPr>
              <a:t> </a:t>
            </a:r>
            <a:r>
              <a:rPr sz="2600" spc="-40" dirty="0">
                <a:solidFill>
                  <a:srgbClr val="5D5B4E"/>
                </a:solidFill>
                <a:latin typeface="Calibri"/>
                <a:cs typeface="Calibri"/>
              </a:rPr>
              <a:t>PL</a:t>
            </a:r>
            <a:r>
              <a:rPr sz="2600" spc="-35" dirty="0">
                <a:solidFill>
                  <a:srgbClr val="5D5B4E"/>
                </a:solidFill>
                <a:latin typeface="Calibri"/>
                <a:cs typeface="Calibri"/>
              </a:rPr>
              <a:t>A</a:t>
            </a:r>
            <a:r>
              <a:rPr sz="2600" spc="-40" dirty="0">
                <a:solidFill>
                  <a:srgbClr val="5D5B4E"/>
                </a:solidFill>
                <a:latin typeface="Calibri"/>
                <a:cs typeface="Calibri"/>
              </a:rPr>
              <a:t>N</a:t>
            </a:r>
            <a:r>
              <a:rPr sz="2600" dirty="0">
                <a:solidFill>
                  <a:srgbClr val="5D5B4E"/>
                </a:solidFill>
                <a:latin typeface="Calibri"/>
                <a:cs typeface="Calibri"/>
              </a:rPr>
              <a:t>S</a:t>
            </a:r>
            <a:endParaRPr sz="2600" dirty="0">
              <a:latin typeface="Calibri"/>
              <a:cs typeface="Calibri"/>
            </a:endParaRPr>
          </a:p>
          <a:p>
            <a:pPr marL="45720">
              <a:spcBef>
                <a:spcPts val="2260"/>
              </a:spcBef>
            </a:pPr>
            <a:r>
              <a:rPr sz="2800" spc="-10" dirty="0">
                <a:solidFill>
                  <a:srgbClr val="5D5B4E"/>
                </a:solidFill>
                <a:latin typeface="Calibri"/>
                <a:cs typeface="Calibri"/>
              </a:rPr>
              <a:t>Th</a:t>
            </a:r>
            <a:r>
              <a:rPr sz="2800" spc="-5" dirty="0">
                <a:solidFill>
                  <a:srgbClr val="5D5B4E"/>
                </a:solidFill>
                <a:latin typeface="Calibri"/>
                <a:cs typeface="Calibri"/>
              </a:rPr>
              <a:t>e</a:t>
            </a:r>
            <a:r>
              <a:rPr sz="2800" dirty="0">
                <a:solidFill>
                  <a:srgbClr val="5D5B4E"/>
                </a:solidFill>
                <a:latin typeface="Calibri"/>
                <a:cs typeface="Calibri"/>
              </a:rPr>
              <a:t> </a:t>
            </a:r>
            <a:r>
              <a:rPr sz="2800" spc="-10" dirty="0">
                <a:solidFill>
                  <a:srgbClr val="5D5B4E"/>
                </a:solidFill>
                <a:latin typeface="Calibri"/>
                <a:cs typeface="Calibri"/>
              </a:rPr>
              <a:t>pur</a:t>
            </a:r>
            <a:r>
              <a:rPr sz="2800" spc="-15" dirty="0">
                <a:solidFill>
                  <a:srgbClr val="5D5B4E"/>
                </a:solidFill>
                <a:latin typeface="Calibri"/>
                <a:cs typeface="Calibri"/>
              </a:rPr>
              <a:t>p</a:t>
            </a:r>
            <a:r>
              <a:rPr sz="2800" spc="-10" dirty="0">
                <a:solidFill>
                  <a:srgbClr val="5D5B4E"/>
                </a:solidFill>
                <a:latin typeface="Calibri"/>
                <a:cs typeface="Calibri"/>
              </a:rPr>
              <a:t>ose</a:t>
            </a:r>
            <a:r>
              <a:rPr sz="2800" spc="-5" dirty="0">
                <a:solidFill>
                  <a:srgbClr val="5D5B4E"/>
                </a:solidFill>
                <a:latin typeface="Calibri"/>
                <a:cs typeface="Calibri"/>
              </a:rPr>
              <a:t>s</a:t>
            </a:r>
            <a:r>
              <a:rPr sz="2800" spc="50" dirty="0">
                <a:solidFill>
                  <a:srgbClr val="5D5B4E"/>
                </a:solidFill>
                <a:latin typeface="Calibri"/>
                <a:cs typeface="Calibri"/>
              </a:rPr>
              <a:t> </a:t>
            </a:r>
            <a:r>
              <a:rPr sz="2800" spc="-5" dirty="0">
                <a:solidFill>
                  <a:srgbClr val="5D5B4E"/>
                </a:solidFill>
                <a:latin typeface="Calibri"/>
                <a:cs typeface="Calibri"/>
              </a:rPr>
              <a:t>a</a:t>
            </a:r>
            <a:r>
              <a:rPr sz="2800" spc="-45" dirty="0">
                <a:solidFill>
                  <a:srgbClr val="5D5B4E"/>
                </a:solidFill>
                <a:latin typeface="Calibri"/>
                <a:cs typeface="Calibri"/>
              </a:rPr>
              <a:t>r</a:t>
            </a:r>
            <a:r>
              <a:rPr sz="2800" spc="-5" dirty="0">
                <a:solidFill>
                  <a:srgbClr val="5D5B4E"/>
                </a:solidFill>
                <a:latin typeface="Calibri"/>
                <a:cs typeface="Calibri"/>
              </a:rPr>
              <a:t>e:</a:t>
            </a:r>
            <a:endParaRPr sz="2800" dirty="0">
              <a:latin typeface="Calibri"/>
              <a:cs typeface="Calibri"/>
            </a:endParaRPr>
          </a:p>
          <a:p>
            <a:pPr marL="502920" marR="10160" indent="-457200">
              <a:lnSpc>
                <a:spcPts val="2590"/>
              </a:lnSpc>
              <a:spcBef>
                <a:spcPts val="1170"/>
              </a:spcBef>
              <a:buClr>
                <a:srgbClr val="396983"/>
              </a:buClr>
              <a:buAutoNum type="arabicPeriod"/>
              <a:tabLst>
                <a:tab pos="503555" algn="l"/>
              </a:tabLst>
            </a:pPr>
            <a:r>
              <a:rPr sz="2400" spc="-225" dirty="0">
                <a:solidFill>
                  <a:srgbClr val="5D5B4E"/>
                </a:solidFill>
                <a:latin typeface="Calibri"/>
                <a:cs typeface="Calibri"/>
              </a:rPr>
              <a:t>T</a:t>
            </a:r>
            <a:r>
              <a:rPr sz="2400" dirty="0">
                <a:solidFill>
                  <a:srgbClr val="5D5B4E"/>
                </a:solidFill>
                <a:latin typeface="Calibri"/>
                <a:cs typeface="Calibri"/>
              </a:rPr>
              <a:t>o</a:t>
            </a:r>
            <a:r>
              <a:rPr sz="2400" spc="-5" dirty="0">
                <a:solidFill>
                  <a:srgbClr val="5D5B4E"/>
                </a:solidFill>
                <a:latin typeface="Calibri"/>
                <a:cs typeface="Calibri"/>
              </a:rPr>
              <a:t> </a:t>
            </a:r>
            <a:r>
              <a:rPr sz="2400" dirty="0">
                <a:solidFill>
                  <a:srgbClr val="5D5B4E"/>
                </a:solidFill>
                <a:latin typeface="Calibri"/>
                <a:cs typeface="Calibri"/>
              </a:rPr>
              <a:t>i</a:t>
            </a:r>
            <a:r>
              <a:rPr sz="2400" spc="5" dirty="0">
                <a:solidFill>
                  <a:srgbClr val="5D5B4E"/>
                </a:solidFill>
                <a:latin typeface="Calibri"/>
                <a:cs typeface="Calibri"/>
              </a:rPr>
              <a:t>m</a:t>
            </a:r>
            <a:r>
              <a:rPr sz="2400" spc="-5" dirty="0">
                <a:solidFill>
                  <a:srgbClr val="5D5B4E"/>
                </a:solidFill>
                <a:latin typeface="Calibri"/>
                <a:cs typeface="Calibri"/>
              </a:rPr>
              <a:t>p</a:t>
            </a:r>
            <a:r>
              <a:rPr sz="2400" spc="-35" dirty="0">
                <a:solidFill>
                  <a:srgbClr val="5D5B4E"/>
                </a:solidFill>
                <a:latin typeface="Calibri"/>
                <a:cs typeface="Calibri"/>
              </a:rPr>
              <a:t>r</a:t>
            </a:r>
            <a:r>
              <a:rPr sz="2400" spc="-20" dirty="0">
                <a:solidFill>
                  <a:srgbClr val="5D5B4E"/>
                </a:solidFill>
                <a:latin typeface="Calibri"/>
                <a:cs typeface="Calibri"/>
              </a:rPr>
              <a:t>o</a:t>
            </a:r>
            <a:r>
              <a:rPr sz="2400" spc="-35" dirty="0">
                <a:solidFill>
                  <a:srgbClr val="5D5B4E"/>
                </a:solidFill>
                <a:latin typeface="Calibri"/>
                <a:cs typeface="Calibri"/>
              </a:rPr>
              <a:t>v</a:t>
            </a:r>
            <a:r>
              <a:rPr sz="2400" spc="-5" dirty="0">
                <a:solidFill>
                  <a:srgbClr val="5D5B4E"/>
                </a:solidFill>
                <a:latin typeface="Calibri"/>
                <a:cs typeface="Calibri"/>
              </a:rPr>
              <a:t>e</a:t>
            </a:r>
            <a:r>
              <a:rPr sz="2400" spc="5" dirty="0">
                <a:solidFill>
                  <a:srgbClr val="5D5B4E"/>
                </a:solidFill>
                <a:latin typeface="Calibri"/>
                <a:cs typeface="Calibri"/>
              </a:rPr>
              <a:t> </a:t>
            </a:r>
            <a:r>
              <a:rPr sz="2400" spc="-25" dirty="0">
                <a:solidFill>
                  <a:srgbClr val="5D5B4E"/>
                </a:solidFill>
                <a:latin typeface="Calibri"/>
                <a:cs typeface="Calibri"/>
              </a:rPr>
              <a:t>t</a:t>
            </a:r>
            <a:r>
              <a:rPr sz="2400" spc="-5" dirty="0">
                <a:solidFill>
                  <a:srgbClr val="5D5B4E"/>
                </a:solidFill>
                <a:latin typeface="Calibri"/>
                <a:cs typeface="Calibri"/>
              </a:rPr>
              <a:t>ea</a:t>
            </a:r>
            <a:r>
              <a:rPr sz="2400" dirty="0">
                <a:solidFill>
                  <a:srgbClr val="5D5B4E"/>
                </a:solidFill>
                <a:latin typeface="Calibri"/>
                <a:cs typeface="Calibri"/>
              </a:rPr>
              <a:t>ching</a:t>
            </a:r>
            <a:r>
              <a:rPr sz="2400" spc="-30" dirty="0">
                <a:solidFill>
                  <a:srgbClr val="5D5B4E"/>
                </a:solidFill>
                <a:latin typeface="Calibri"/>
                <a:cs typeface="Calibri"/>
              </a:rPr>
              <a:t> </a:t>
            </a:r>
            <a:r>
              <a:rPr sz="2400" dirty="0">
                <a:solidFill>
                  <a:srgbClr val="5D5B4E"/>
                </a:solidFill>
                <a:latin typeface="Calibri"/>
                <a:cs typeface="Calibri"/>
              </a:rPr>
              <a:t>and</a:t>
            </a:r>
            <a:r>
              <a:rPr sz="2400" spc="-5" dirty="0">
                <a:solidFill>
                  <a:srgbClr val="5D5B4E"/>
                </a:solidFill>
                <a:latin typeface="Calibri"/>
                <a:cs typeface="Calibri"/>
              </a:rPr>
              <a:t> </a:t>
            </a:r>
            <a:r>
              <a:rPr sz="2400" dirty="0">
                <a:solidFill>
                  <a:srgbClr val="5D5B4E"/>
                </a:solidFill>
                <a:latin typeface="Calibri"/>
                <a:cs typeface="Calibri"/>
              </a:rPr>
              <a:t>learning</a:t>
            </a:r>
            <a:r>
              <a:rPr sz="2400" spc="-10" dirty="0">
                <a:solidFill>
                  <a:srgbClr val="5D5B4E"/>
                </a:solidFill>
                <a:latin typeface="Calibri"/>
                <a:cs typeface="Calibri"/>
              </a:rPr>
              <a:t> </a:t>
            </a:r>
            <a:r>
              <a:rPr sz="2400" spc="-20" dirty="0">
                <a:solidFill>
                  <a:srgbClr val="5D5B4E"/>
                </a:solidFill>
                <a:latin typeface="Calibri"/>
                <a:cs typeface="Calibri"/>
              </a:rPr>
              <a:t>b</a:t>
            </a:r>
            <a:r>
              <a:rPr sz="2400" spc="-5" dirty="0">
                <a:solidFill>
                  <a:srgbClr val="5D5B4E"/>
                </a:solidFill>
                <a:latin typeface="Calibri"/>
                <a:cs typeface="Calibri"/>
              </a:rPr>
              <a:t>y</a:t>
            </a:r>
            <a:r>
              <a:rPr sz="2400" spc="-10" dirty="0">
                <a:solidFill>
                  <a:srgbClr val="5D5B4E"/>
                </a:solidFill>
                <a:latin typeface="Calibri"/>
                <a:cs typeface="Calibri"/>
              </a:rPr>
              <a:t> </a:t>
            </a:r>
            <a:r>
              <a:rPr sz="2400" spc="-5" dirty="0">
                <a:solidFill>
                  <a:srgbClr val="5D5B4E"/>
                </a:solidFill>
                <a:latin typeface="Calibri"/>
                <a:cs typeface="Calibri"/>
              </a:rPr>
              <a:t>en</a:t>
            </a:r>
            <a:r>
              <a:rPr sz="2400" spc="-25" dirty="0">
                <a:solidFill>
                  <a:srgbClr val="5D5B4E"/>
                </a:solidFill>
                <a:latin typeface="Calibri"/>
                <a:cs typeface="Calibri"/>
              </a:rPr>
              <a:t>c</a:t>
            </a:r>
            <a:r>
              <a:rPr sz="2400" spc="-5" dirty="0">
                <a:solidFill>
                  <a:srgbClr val="5D5B4E"/>
                </a:solidFill>
                <a:latin typeface="Calibri"/>
                <a:cs typeface="Calibri"/>
              </a:rPr>
              <a:t>ou</a:t>
            </a:r>
            <a:r>
              <a:rPr sz="2400" spc="-50" dirty="0">
                <a:solidFill>
                  <a:srgbClr val="5D5B4E"/>
                </a:solidFill>
                <a:latin typeface="Calibri"/>
                <a:cs typeface="Calibri"/>
              </a:rPr>
              <a:t>r</a:t>
            </a:r>
            <a:r>
              <a:rPr sz="2400" dirty="0">
                <a:solidFill>
                  <a:srgbClr val="5D5B4E"/>
                </a:solidFill>
                <a:latin typeface="Calibri"/>
                <a:cs typeface="Calibri"/>
              </a:rPr>
              <a:t>aging</a:t>
            </a:r>
            <a:r>
              <a:rPr sz="2400" spc="5" dirty="0">
                <a:solidFill>
                  <a:srgbClr val="5D5B4E"/>
                </a:solidFill>
                <a:latin typeface="Calibri"/>
                <a:cs typeface="Calibri"/>
              </a:rPr>
              <a:t> </a:t>
            </a:r>
            <a:r>
              <a:rPr sz="2400" spc="-5" dirty="0">
                <a:solidFill>
                  <a:srgbClr val="5D5B4E"/>
                </a:solidFill>
                <a:latin typeface="Calibri"/>
                <a:cs typeface="Calibri"/>
              </a:rPr>
              <a:t>g</a:t>
            </a:r>
            <a:r>
              <a:rPr sz="2400" spc="-45" dirty="0">
                <a:solidFill>
                  <a:srgbClr val="5D5B4E"/>
                </a:solidFill>
                <a:latin typeface="Calibri"/>
                <a:cs typeface="Calibri"/>
              </a:rPr>
              <a:t>r</a:t>
            </a:r>
            <a:r>
              <a:rPr sz="2400" spc="-5" dirty="0">
                <a:solidFill>
                  <a:srgbClr val="5D5B4E"/>
                </a:solidFill>
                <a:latin typeface="Calibri"/>
                <a:cs typeface="Calibri"/>
              </a:rPr>
              <a:t>e</a:t>
            </a:r>
            <a:r>
              <a:rPr sz="2400" spc="-25" dirty="0">
                <a:solidFill>
                  <a:srgbClr val="5D5B4E"/>
                </a:solidFill>
                <a:latin typeface="Calibri"/>
                <a:cs typeface="Calibri"/>
              </a:rPr>
              <a:t>at</a:t>
            </a:r>
            <a:r>
              <a:rPr sz="2400" spc="-5" dirty="0">
                <a:solidFill>
                  <a:srgbClr val="5D5B4E"/>
                </a:solidFill>
                <a:latin typeface="Calibri"/>
                <a:cs typeface="Calibri"/>
              </a:rPr>
              <a:t>er c</a:t>
            </a:r>
            <a:r>
              <a:rPr sz="2400" spc="-35" dirty="0">
                <a:solidFill>
                  <a:srgbClr val="5D5B4E"/>
                </a:solidFill>
                <a:latin typeface="Calibri"/>
                <a:cs typeface="Calibri"/>
              </a:rPr>
              <a:t>r</a:t>
            </a:r>
            <a:r>
              <a:rPr sz="2400" spc="-5" dirty="0">
                <a:solidFill>
                  <a:srgbClr val="5D5B4E"/>
                </a:solidFill>
                <a:latin typeface="Calibri"/>
                <a:cs typeface="Calibri"/>
              </a:rPr>
              <a:t>o</a:t>
            </a:r>
            <a:r>
              <a:rPr sz="2400" spc="-10" dirty="0">
                <a:solidFill>
                  <a:srgbClr val="5D5B4E"/>
                </a:solidFill>
                <a:latin typeface="Calibri"/>
                <a:cs typeface="Calibri"/>
              </a:rPr>
              <a:t>s</a:t>
            </a:r>
            <a:r>
              <a:rPr sz="2400" spc="-5" dirty="0">
                <a:solidFill>
                  <a:srgbClr val="5D5B4E"/>
                </a:solidFill>
                <a:latin typeface="Calibri"/>
                <a:cs typeface="Calibri"/>
              </a:rPr>
              <a:t>s-p</a:t>
            </a:r>
            <a:r>
              <a:rPr sz="2400" spc="-35" dirty="0">
                <a:solidFill>
                  <a:srgbClr val="5D5B4E"/>
                </a:solidFill>
                <a:latin typeface="Calibri"/>
                <a:cs typeface="Calibri"/>
              </a:rPr>
              <a:t>r</a:t>
            </a:r>
            <a:r>
              <a:rPr sz="2400" spc="-5" dirty="0">
                <a:solidFill>
                  <a:srgbClr val="5D5B4E"/>
                </a:solidFill>
                <a:latin typeface="Calibri"/>
                <a:cs typeface="Calibri"/>
              </a:rPr>
              <a:t>o</a:t>
            </a:r>
            <a:r>
              <a:rPr sz="2400" spc="-10" dirty="0">
                <a:solidFill>
                  <a:srgbClr val="5D5B4E"/>
                </a:solidFill>
                <a:latin typeface="Calibri"/>
                <a:cs typeface="Calibri"/>
              </a:rPr>
              <a:t>g</a:t>
            </a:r>
            <a:r>
              <a:rPr sz="2400" spc="-50" dirty="0">
                <a:solidFill>
                  <a:srgbClr val="5D5B4E"/>
                </a:solidFill>
                <a:latin typeface="Calibri"/>
                <a:cs typeface="Calibri"/>
              </a:rPr>
              <a:t>r</a:t>
            </a:r>
            <a:r>
              <a:rPr sz="2400" spc="-5" dirty="0">
                <a:solidFill>
                  <a:srgbClr val="5D5B4E"/>
                </a:solidFill>
                <a:latin typeface="Calibri"/>
                <a:cs typeface="Calibri"/>
              </a:rPr>
              <a:t>am</a:t>
            </a:r>
            <a:r>
              <a:rPr sz="2400" spc="-20" dirty="0">
                <a:solidFill>
                  <a:srgbClr val="5D5B4E"/>
                </a:solidFill>
                <a:latin typeface="Calibri"/>
                <a:cs typeface="Calibri"/>
              </a:rPr>
              <a:t> </a:t>
            </a:r>
            <a:r>
              <a:rPr sz="2400" spc="-25" dirty="0">
                <a:solidFill>
                  <a:srgbClr val="5D5B4E"/>
                </a:solidFill>
                <a:latin typeface="Calibri"/>
                <a:cs typeface="Calibri"/>
              </a:rPr>
              <a:t>c</a:t>
            </a:r>
            <a:r>
              <a:rPr sz="2400" spc="-5" dirty="0">
                <a:solidFill>
                  <a:srgbClr val="5D5B4E"/>
                </a:solidFill>
                <a:latin typeface="Calibri"/>
                <a:cs typeface="Calibri"/>
              </a:rPr>
              <a:t>o</a:t>
            </a:r>
            <a:r>
              <a:rPr sz="2400" spc="-15" dirty="0">
                <a:solidFill>
                  <a:srgbClr val="5D5B4E"/>
                </a:solidFill>
                <a:latin typeface="Calibri"/>
                <a:cs typeface="Calibri"/>
              </a:rPr>
              <a:t>o</a:t>
            </a:r>
            <a:r>
              <a:rPr sz="2400" spc="-40" dirty="0">
                <a:solidFill>
                  <a:srgbClr val="5D5B4E"/>
                </a:solidFill>
                <a:latin typeface="Calibri"/>
                <a:cs typeface="Calibri"/>
              </a:rPr>
              <a:t>r</a:t>
            </a:r>
            <a:r>
              <a:rPr sz="2400" spc="-5" dirty="0">
                <a:solidFill>
                  <a:srgbClr val="5D5B4E"/>
                </a:solidFill>
                <a:latin typeface="Calibri"/>
                <a:cs typeface="Calibri"/>
              </a:rPr>
              <a:t>din</a:t>
            </a:r>
            <a:r>
              <a:rPr sz="2400" spc="-20" dirty="0">
                <a:solidFill>
                  <a:srgbClr val="5D5B4E"/>
                </a:solidFill>
                <a:latin typeface="Calibri"/>
                <a:cs typeface="Calibri"/>
              </a:rPr>
              <a:t>a</a:t>
            </a:r>
            <a:r>
              <a:rPr sz="2400" dirty="0">
                <a:solidFill>
                  <a:srgbClr val="5D5B4E"/>
                </a:solidFill>
                <a:latin typeface="Calibri"/>
                <a:cs typeface="Calibri"/>
              </a:rPr>
              <a:t>tion,</a:t>
            </a:r>
            <a:r>
              <a:rPr sz="2400" spc="-10" dirty="0">
                <a:solidFill>
                  <a:srgbClr val="5D5B4E"/>
                </a:solidFill>
                <a:latin typeface="Calibri"/>
                <a:cs typeface="Calibri"/>
              </a:rPr>
              <a:t> </a:t>
            </a:r>
            <a:r>
              <a:rPr sz="2400" spc="-5" dirty="0">
                <a:solidFill>
                  <a:srgbClr val="5D5B4E"/>
                </a:solidFill>
                <a:latin typeface="Calibri"/>
                <a:cs typeface="Calibri"/>
              </a:rPr>
              <a:t>plannin</a:t>
            </a:r>
            <a:r>
              <a:rPr sz="2400" spc="25" dirty="0">
                <a:solidFill>
                  <a:srgbClr val="5D5B4E"/>
                </a:solidFill>
                <a:latin typeface="Calibri"/>
                <a:cs typeface="Calibri"/>
              </a:rPr>
              <a:t>g</a:t>
            </a:r>
            <a:r>
              <a:rPr sz="2400" spc="-5" dirty="0">
                <a:solidFill>
                  <a:srgbClr val="5D5B4E"/>
                </a:solidFill>
                <a:latin typeface="Calibri"/>
                <a:cs typeface="Calibri"/>
              </a:rPr>
              <a:t>,</a:t>
            </a:r>
            <a:r>
              <a:rPr sz="2400" spc="5" dirty="0">
                <a:solidFill>
                  <a:srgbClr val="5D5B4E"/>
                </a:solidFill>
                <a:latin typeface="Calibri"/>
                <a:cs typeface="Calibri"/>
              </a:rPr>
              <a:t> </a:t>
            </a:r>
            <a:r>
              <a:rPr sz="2400" dirty="0">
                <a:solidFill>
                  <a:srgbClr val="5D5B4E"/>
                </a:solidFill>
                <a:latin typeface="Calibri"/>
                <a:cs typeface="Calibri"/>
              </a:rPr>
              <a:t>and</a:t>
            </a:r>
            <a:r>
              <a:rPr sz="2400" spc="-5" dirty="0">
                <a:solidFill>
                  <a:srgbClr val="5D5B4E"/>
                </a:solidFill>
                <a:latin typeface="Calibri"/>
                <a:cs typeface="Calibri"/>
              </a:rPr>
              <a:t> </a:t>
            </a:r>
            <a:r>
              <a:rPr sz="2400" spc="-10" dirty="0">
                <a:solidFill>
                  <a:srgbClr val="5D5B4E"/>
                </a:solidFill>
                <a:latin typeface="Calibri"/>
                <a:cs typeface="Calibri"/>
              </a:rPr>
              <a:t>se</a:t>
            </a:r>
            <a:r>
              <a:rPr sz="2400" spc="20" dirty="0">
                <a:solidFill>
                  <a:srgbClr val="5D5B4E"/>
                </a:solidFill>
                <a:latin typeface="Calibri"/>
                <a:cs typeface="Calibri"/>
              </a:rPr>
              <a:t>r</a:t>
            </a:r>
            <a:r>
              <a:rPr sz="2400" spc="-5" dirty="0">
                <a:solidFill>
                  <a:srgbClr val="5D5B4E"/>
                </a:solidFill>
                <a:latin typeface="Calibri"/>
                <a:cs typeface="Calibri"/>
              </a:rPr>
              <a:t>vice</a:t>
            </a:r>
            <a:r>
              <a:rPr sz="2400" dirty="0">
                <a:solidFill>
                  <a:srgbClr val="5D5B4E"/>
                </a:solidFill>
                <a:latin typeface="Calibri"/>
                <a:cs typeface="Calibri"/>
              </a:rPr>
              <a:t> </a:t>
            </a:r>
            <a:r>
              <a:rPr sz="2400" spc="-5" dirty="0">
                <a:solidFill>
                  <a:srgbClr val="5D5B4E"/>
                </a:solidFill>
                <a:latin typeface="Calibri"/>
                <a:cs typeface="Calibri"/>
              </a:rPr>
              <a:t>deli</a:t>
            </a:r>
            <a:r>
              <a:rPr sz="2400" spc="-20" dirty="0">
                <a:solidFill>
                  <a:srgbClr val="5D5B4E"/>
                </a:solidFill>
                <a:latin typeface="Calibri"/>
                <a:cs typeface="Calibri"/>
              </a:rPr>
              <a:t>v</a:t>
            </a:r>
            <a:r>
              <a:rPr sz="2400" spc="-5" dirty="0">
                <a:solidFill>
                  <a:srgbClr val="5D5B4E"/>
                </a:solidFill>
                <a:latin typeface="Calibri"/>
                <a:cs typeface="Calibri"/>
              </a:rPr>
              <a:t>e</a:t>
            </a:r>
            <a:r>
              <a:rPr sz="2400" spc="5" dirty="0">
                <a:solidFill>
                  <a:srgbClr val="5D5B4E"/>
                </a:solidFill>
                <a:latin typeface="Calibri"/>
                <a:cs typeface="Calibri"/>
              </a:rPr>
              <a:t>r</a:t>
            </a:r>
            <a:r>
              <a:rPr sz="2400" spc="-160" dirty="0">
                <a:solidFill>
                  <a:srgbClr val="5D5B4E"/>
                </a:solidFill>
                <a:latin typeface="Calibri"/>
                <a:cs typeface="Calibri"/>
              </a:rPr>
              <a:t>y</a:t>
            </a:r>
            <a:r>
              <a:rPr sz="2400" dirty="0">
                <a:solidFill>
                  <a:srgbClr val="5D5B4E"/>
                </a:solidFill>
                <a:latin typeface="Calibri"/>
                <a:cs typeface="Calibri"/>
              </a:rPr>
              <a:t>.</a:t>
            </a:r>
            <a:endParaRPr sz="2400" dirty="0">
              <a:latin typeface="Calibri"/>
              <a:cs typeface="Calibri"/>
            </a:endParaRPr>
          </a:p>
          <a:p>
            <a:pPr marL="502920" marR="264160" indent="-457200">
              <a:lnSpc>
                <a:spcPts val="2590"/>
              </a:lnSpc>
              <a:spcBef>
                <a:spcPts val="1105"/>
              </a:spcBef>
              <a:buClr>
                <a:srgbClr val="396983"/>
              </a:buClr>
              <a:buAutoNum type="arabicPeriod"/>
              <a:tabLst>
                <a:tab pos="503555" algn="l"/>
              </a:tabLst>
            </a:pPr>
            <a:r>
              <a:rPr sz="2400" spc="-225" dirty="0">
                <a:solidFill>
                  <a:srgbClr val="5D5B4E"/>
                </a:solidFill>
                <a:latin typeface="Calibri"/>
                <a:cs typeface="Calibri"/>
              </a:rPr>
              <a:t>T</a:t>
            </a:r>
            <a:r>
              <a:rPr sz="2400" dirty="0">
                <a:solidFill>
                  <a:srgbClr val="5D5B4E"/>
                </a:solidFill>
                <a:latin typeface="Calibri"/>
                <a:cs typeface="Calibri"/>
              </a:rPr>
              <a:t>o</a:t>
            </a:r>
            <a:r>
              <a:rPr sz="2400" spc="-5" dirty="0">
                <a:solidFill>
                  <a:srgbClr val="5D5B4E"/>
                </a:solidFill>
                <a:latin typeface="Calibri"/>
                <a:cs typeface="Calibri"/>
              </a:rPr>
              <a:t> p</a:t>
            </a:r>
            <a:r>
              <a:rPr sz="2400" spc="-30" dirty="0">
                <a:solidFill>
                  <a:srgbClr val="5D5B4E"/>
                </a:solidFill>
                <a:latin typeface="Calibri"/>
                <a:cs typeface="Calibri"/>
              </a:rPr>
              <a:t>r</a:t>
            </a:r>
            <a:r>
              <a:rPr sz="2400" spc="-20" dirty="0">
                <a:solidFill>
                  <a:srgbClr val="5D5B4E"/>
                </a:solidFill>
                <a:latin typeface="Calibri"/>
                <a:cs typeface="Calibri"/>
              </a:rPr>
              <a:t>o</a:t>
            </a:r>
            <a:r>
              <a:rPr sz="2400" dirty="0">
                <a:solidFill>
                  <a:srgbClr val="5D5B4E"/>
                </a:solidFill>
                <a:latin typeface="Calibri"/>
                <a:cs typeface="Calibri"/>
              </a:rPr>
              <a:t>vide</a:t>
            </a:r>
            <a:r>
              <a:rPr sz="2400" spc="5" dirty="0">
                <a:solidFill>
                  <a:srgbClr val="5D5B4E"/>
                </a:solidFill>
                <a:latin typeface="Calibri"/>
                <a:cs typeface="Calibri"/>
              </a:rPr>
              <a:t> </a:t>
            </a:r>
            <a:r>
              <a:rPr sz="2400" spc="-5" dirty="0">
                <a:solidFill>
                  <a:srgbClr val="5D5B4E"/>
                </a:solidFill>
                <a:latin typeface="Calibri"/>
                <a:cs typeface="Calibri"/>
              </a:rPr>
              <a:t>g</a:t>
            </a:r>
            <a:r>
              <a:rPr sz="2400" spc="-45" dirty="0">
                <a:solidFill>
                  <a:srgbClr val="5D5B4E"/>
                </a:solidFill>
                <a:latin typeface="Calibri"/>
                <a:cs typeface="Calibri"/>
              </a:rPr>
              <a:t>r</a:t>
            </a:r>
            <a:r>
              <a:rPr sz="2400" spc="-5" dirty="0">
                <a:solidFill>
                  <a:srgbClr val="5D5B4E"/>
                </a:solidFill>
                <a:latin typeface="Calibri"/>
                <a:cs typeface="Calibri"/>
              </a:rPr>
              <a:t>e</a:t>
            </a:r>
            <a:r>
              <a:rPr sz="2400" spc="-25" dirty="0">
                <a:solidFill>
                  <a:srgbClr val="5D5B4E"/>
                </a:solidFill>
                <a:latin typeface="Calibri"/>
                <a:cs typeface="Calibri"/>
              </a:rPr>
              <a:t>at</a:t>
            </a:r>
            <a:r>
              <a:rPr sz="2400" spc="-5" dirty="0">
                <a:solidFill>
                  <a:srgbClr val="5D5B4E"/>
                </a:solidFill>
                <a:latin typeface="Calibri"/>
                <a:cs typeface="Calibri"/>
              </a:rPr>
              <a:t>er</a:t>
            </a:r>
            <a:r>
              <a:rPr sz="2400" spc="-10" dirty="0">
                <a:solidFill>
                  <a:srgbClr val="5D5B4E"/>
                </a:solidFill>
                <a:latin typeface="Calibri"/>
                <a:cs typeface="Calibri"/>
              </a:rPr>
              <a:t> </a:t>
            </a:r>
            <a:r>
              <a:rPr sz="2400" spc="-5" dirty="0">
                <a:solidFill>
                  <a:srgbClr val="5D5B4E"/>
                </a:solidFill>
                <a:latin typeface="Calibri"/>
                <a:cs typeface="Calibri"/>
              </a:rPr>
              <a:t>fl</a:t>
            </a:r>
            <a:r>
              <a:rPr sz="2400" spc="-30" dirty="0">
                <a:solidFill>
                  <a:srgbClr val="5D5B4E"/>
                </a:solidFill>
                <a:latin typeface="Calibri"/>
                <a:cs typeface="Calibri"/>
              </a:rPr>
              <a:t>e</a:t>
            </a:r>
            <a:r>
              <a:rPr sz="2400" spc="-5" dirty="0">
                <a:solidFill>
                  <a:srgbClr val="5D5B4E"/>
                </a:solidFill>
                <a:latin typeface="Calibri"/>
                <a:cs typeface="Calibri"/>
              </a:rPr>
              <a:t>xibilit</a:t>
            </a:r>
            <a:r>
              <a:rPr sz="2400" dirty="0">
                <a:solidFill>
                  <a:srgbClr val="5D5B4E"/>
                </a:solidFill>
                <a:latin typeface="Calibri"/>
                <a:cs typeface="Calibri"/>
              </a:rPr>
              <a:t>y</a:t>
            </a:r>
            <a:r>
              <a:rPr sz="2400" spc="-15" dirty="0">
                <a:solidFill>
                  <a:srgbClr val="5D5B4E"/>
                </a:solidFill>
                <a:latin typeface="Calibri"/>
                <a:cs typeface="Calibri"/>
              </a:rPr>
              <a:t> </a:t>
            </a:r>
            <a:r>
              <a:rPr sz="2400" spc="-25" dirty="0">
                <a:solidFill>
                  <a:srgbClr val="5D5B4E"/>
                </a:solidFill>
                <a:latin typeface="Calibri"/>
                <a:cs typeface="Calibri"/>
              </a:rPr>
              <a:t>t</a:t>
            </a:r>
            <a:r>
              <a:rPr sz="2400" dirty="0">
                <a:solidFill>
                  <a:srgbClr val="5D5B4E"/>
                </a:solidFill>
                <a:latin typeface="Calibri"/>
                <a:cs typeface="Calibri"/>
              </a:rPr>
              <a:t>o</a:t>
            </a:r>
            <a:r>
              <a:rPr sz="2400" spc="-5" dirty="0">
                <a:solidFill>
                  <a:srgbClr val="5D5B4E"/>
                </a:solidFill>
                <a:latin typeface="Calibri"/>
                <a:cs typeface="Calibri"/>
              </a:rPr>
              <a:t> </a:t>
            </a:r>
            <a:r>
              <a:rPr sz="2400" spc="-30" dirty="0">
                <a:solidFill>
                  <a:srgbClr val="5D5B4E"/>
                </a:solidFill>
                <a:latin typeface="Calibri"/>
                <a:cs typeface="Calibri"/>
              </a:rPr>
              <a:t>s</a:t>
            </a:r>
            <a:r>
              <a:rPr sz="2400" spc="-25" dirty="0">
                <a:solidFill>
                  <a:srgbClr val="5D5B4E"/>
                </a:solidFill>
                <a:latin typeface="Calibri"/>
                <a:cs typeface="Calibri"/>
              </a:rPr>
              <a:t>tat</a:t>
            </a:r>
            <a:r>
              <a:rPr sz="2400" spc="-5" dirty="0">
                <a:solidFill>
                  <a:srgbClr val="5D5B4E"/>
                </a:solidFill>
                <a:latin typeface="Calibri"/>
                <a:cs typeface="Calibri"/>
              </a:rPr>
              <a:t>e</a:t>
            </a:r>
            <a:r>
              <a:rPr sz="2400" spc="-25" dirty="0">
                <a:solidFill>
                  <a:srgbClr val="5D5B4E"/>
                </a:solidFill>
                <a:latin typeface="Calibri"/>
                <a:cs typeface="Calibri"/>
              </a:rPr>
              <a:t> </a:t>
            </a:r>
            <a:r>
              <a:rPr sz="2400" dirty="0">
                <a:solidFill>
                  <a:srgbClr val="5D5B4E"/>
                </a:solidFill>
                <a:latin typeface="Calibri"/>
                <a:cs typeface="Calibri"/>
              </a:rPr>
              <a:t>and</a:t>
            </a:r>
            <a:r>
              <a:rPr sz="2400" spc="-5" dirty="0">
                <a:solidFill>
                  <a:srgbClr val="5D5B4E"/>
                </a:solidFill>
                <a:latin typeface="Calibri"/>
                <a:cs typeface="Calibri"/>
              </a:rPr>
              <a:t> </a:t>
            </a:r>
            <a:r>
              <a:rPr sz="2400" dirty="0">
                <a:solidFill>
                  <a:srgbClr val="5D5B4E"/>
                </a:solidFill>
                <a:latin typeface="Calibri"/>
                <a:cs typeface="Calibri"/>
              </a:rPr>
              <a:t>lo</a:t>
            </a:r>
            <a:r>
              <a:rPr sz="2400" spc="-30" dirty="0">
                <a:solidFill>
                  <a:srgbClr val="5D5B4E"/>
                </a:solidFill>
                <a:latin typeface="Calibri"/>
                <a:cs typeface="Calibri"/>
              </a:rPr>
              <a:t>c</a:t>
            </a:r>
            <a:r>
              <a:rPr sz="2400" dirty="0">
                <a:solidFill>
                  <a:srgbClr val="5D5B4E"/>
                </a:solidFill>
                <a:latin typeface="Calibri"/>
                <a:cs typeface="Calibri"/>
              </a:rPr>
              <a:t>al</a:t>
            </a:r>
            <a:r>
              <a:rPr sz="2400" spc="-10" dirty="0">
                <a:solidFill>
                  <a:srgbClr val="5D5B4E"/>
                </a:solidFill>
                <a:latin typeface="Calibri"/>
                <a:cs typeface="Calibri"/>
              </a:rPr>
              <a:t> </a:t>
            </a:r>
            <a:r>
              <a:rPr sz="2400" dirty="0">
                <a:solidFill>
                  <a:srgbClr val="5D5B4E"/>
                </a:solidFill>
                <a:latin typeface="Calibri"/>
                <a:cs typeface="Calibri"/>
              </a:rPr>
              <a:t>authorities th</a:t>
            </a:r>
            <a:r>
              <a:rPr sz="2400" spc="-35" dirty="0">
                <a:solidFill>
                  <a:srgbClr val="5D5B4E"/>
                </a:solidFill>
                <a:latin typeface="Calibri"/>
                <a:cs typeface="Calibri"/>
              </a:rPr>
              <a:t>r</a:t>
            </a:r>
            <a:r>
              <a:rPr sz="2400" spc="-5" dirty="0">
                <a:solidFill>
                  <a:srgbClr val="5D5B4E"/>
                </a:solidFill>
                <a:latin typeface="Calibri"/>
                <a:cs typeface="Calibri"/>
              </a:rPr>
              <a:t>ou</a:t>
            </a:r>
            <a:r>
              <a:rPr sz="2400" spc="-10" dirty="0">
                <a:solidFill>
                  <a:srgbClr val="5D5B4E"/>
                </a:solidFill>
                <a:latin typeface="Calibri"/>
                <a:cs typeface="Calibri"/>
              </a:rPr>
              <a:t>g</a:t>
            </a:r>
            <a:r>
              <a:rPr sz="2400" dirty="0">
                <a:solidFill>
                  <a:srgbClr val="5D5B4E"/>
                </a:solidFill>
                <a:latin typeface="Calibri"/>
                <a:cs typeface="Calibri"/>
              </a:rPr>
              <a:t>h</a:t>
            </a:r>
            <a:r>
              <a:rPr sz="2400" spc="-5" dirty="0">
                <a:solidFill>
                  <a:srgbClr val="5D5B4E"/>
                </a:solidFill>
                <a:latin typeface="Calibri"/>
                <a:cs typeface="Calibri"/>
              </a:rPr>
              <a:t> </a:t>
            </a:r>
            <a:r>
              <a:rPr sz="2400" spc="-25" dirty="0">
                <a:solidFill>
                  <a:srgbClr val="5D5B4E"/>
                </a:solidFill>
                <a:latin typeface="Calibri"/>
                <a:cs typeface="Calibri"/>
              </a:rPr>
              <a:t>c</a:t>
            </a:r>
            <a:r>
              <a:rPr sz="2400" spc="-5" dirty="0">
                <a:solidFill>
                  <a:srgbClr val="5D5B4E"/>
                </a:solidFill>
                <a:latin typeface="Calibri"/>
                <a:cs typeface="Calibri"/>
              </a:rPr>
              <a:t>on</a:t>
            </a:r>
            <a:r>
              <a:rPr sz="2400" spc="-10" dirty="0">
                <a:solidFill>
                  <a:srgbClr val="5D5B4E"/>
                </a:solidFill>
                <a:latin typeface="Calibri"/>
                <a:cs typeface="Calibri"/>
              </a:rPr>
              <a:t>s</a:t>
            </a:r>
            <a:r>
              <a:rPr sz="2400" spc="-5" dirty="0">
                <a:solidFill>
                  <a:srgbClr val="5D5B4E"/>
                </a:solidFill>
                <a:latin typeface="Calibri"/>
                <a:cs typeface="Calibri"/>
              </a:rPr>
              <a:t>olid</a:t>
            </a:r>
            <a:r>
              <a:rPr sz="2400" spc="-25" dirty="0">
                <a:solidFill>
                  <a:srgbClr val="5D5B4E"/>
                </a:solidFill>
                <a:latin typeface="Calibri"/>
                <a:cs typeface="Calibri"/>
              </a:rPr>
              <a:t>at</a:t>
            </a:r>
            <a:r>
              <a:rPr sz="2400" spc="-5" dirty="0">
                <a:solidFill>
                  <a:srgbClr val="5D5B4E"/>
                </a:solidFill>
                <a:latin typeface="Calibri"/>
                <a:cs typeface="Calibri"/>
              </a:rPr>
              <a:t>ed</a:t>
            </a:r>
            <a:r>
              <a:rPr sz="2400" spc="-15" dirty="0">
                <a:solidFill>
                  <a:srgbClr val="5D5B4E"/>
                </a:solidFill>
                <a:latin typeface="Calibri"/>
                <a:cs typeface="Calibri"/>
              </a:rPr>
              <a:t> </a:t>
            </a:r>
            <a:r>
              <a:rPr sz="2400" spc="-5" dirty="0">
                <a:solidFill>
                  <a:srgbClr val="5D5B4E"/>
                </a:solidFill>
                <a:latin typeface="Calibri"/>
                <a:cs typeface="Calibri"/>
              </a:rPr>
              <a:t>plans</a:t>
            </a:r>
            <a:r>
              <a:rPr sz="2400" dirty="0">
                <a:solidFill>
                  <a:srgbClr val="5D5B4E"/>
                </a:solidFill>
                <a:latin typeface="Calibri"/>
                <a:cs typeface="Calibri"/>
              </a:rPr>
              <a:t>,</a:t>
            </a:r>
            <a:r>
              <a:rPr sz="2400" spc="5" dirty="0">
                <a:solidFill>
                  <a:srgbClr val="5D5B4E"/>
                </a:solidFill>
                <a:latin typeface="Calibri"/>
                <a:cs typeface="Calibri"/>
              </a:rPr>
              <a:t> </a:t>
            </a:r>
            <a:r>
              <a:rPr sz="2400" dirty="0">
                <a:solidFill>
                  <a:srgbClr val="5D5B4E"/>
                </a:solidFill>
                <a:latin typeface="Calibri"/>
                <a:cs typeface="Calibri"/>
              </a:rPr>
              <a:t>appli</a:t>
            </a:r>
            <a:r>
              <a:rPr sz="2400" spc="-20" dirty="0">
                <a:solidFill>
                  <a:srgbClr val="5D5B4E"/>
                </a:solidFill>
                <a:latin typeface="Calibri"/>
                <a:cs typeface="Calibri"/>
              </a:rPr>
              <a:t>c</a:t>
            </a:r>
            <a:r>
              <a:rPr sz="2400" spc="-25" dirty="0">
                <a:solidFill>
                  <a:srgbClr val="5D5B4E"/>
                </a:solidFill>
                <a:latin typeface="Calibri"/>
                <a:cs typeface="Calibri"/>
              </a:rPr>
              <a:t>a</a:t>
            </a:r>
            <a:r>
              <a:rPr sz="2400" dirty="0">
                <a:solidFill>
                  <a:srgbClr val="5D5B4E"/>
                </a:solidFill>
                <a:latin typeface="Calibri"/>
                <a:cs typeface="Calibri"/>
              </a:rPr>
              <a:t>tion</a:t>
            </a:r>
            <a:r>
              <a:rPr sz="2400" spc="-10" dirty="0">
                <a:solidFill>
                  <a:srgbClr val="5D5B4E"/>
                </a:solidFill>
                <a:latin typeface="Calibri"/>
                <a:cs typeface="Calibri"/>
              </a:rPr>
              <a:t>s</a:t>
            </a:r>
            <a:r>
              <a:rPr sz="2400" spc="-5" dirty="0">
                <a:solidFill>
                  <a:srgbClr val="5D5B4E"/>
                </a:solidFill>
                <a:latin typeface="Calibri"/>
                <a:cs typeface="Calibri"/>
              </a:rPr>
              <a:t>,</a:t>
            </a:r>
            <a:r>
              <a:rPr sz="2400" dirty="0">
                <a:solidFill>
                  <a:srgbClr val="5D5B4E"/>
                </a:solidFill>
                <a:latin typeface="Calibri"/>
                <a:cs typeface="Calibri"/>
              </a:rPr>
              <a:t> and </a:t>
            </a:r>
            <a:r>
              <a:rPr sz="2400" spc="-40" dirty="0">
                <a:solidFill>
                  <a:srgbClr val="5D5B4E"/>
                </a:solidFill>
                <a:latin typeface="Calibri"/>
                <a:cs typeface="Calibri"/>
              </a:rPr>
              <a:t>r</a:t>
            </a:r>
            <a:r>
              <a:rPr sz="2400" dirty="0">
                <a:solidFill>
                  <a:srgbClr val="5D5B4E"/>
                </a:solidFill>
                <a:latin typeface="Calibri"/>
                <a:cs typeface="Calibri"/>
              </a:rPr>
              <a:t>eporting.</a:t>
            </a:r>
            <a:endParaRPr sz="2400" dirty="0">
              <a:latin typeface="Calibri"/>
              <a:cs typeface="Calibri"/>
            </a:endParaRPr>
          </a:p>
          <a:p>
            <a:pPr marL="502920" indent="-457200">
              <a:lnSpc>
                <a:spcPts val="2735"/>
              </a:lnSpc>
              <a:spcBef>
                <a:spcPts val="765"/>
              </a:spcBef>
              <a:buClr>
                <a:srgbClr val="396983"/>
              </a:buClr>
              <a:buAutoNum type="arabicPeriod"/>
              <a:tabLst>
                <a:tab pos="503555" algn="l"/>
              </a:tabLst>
            </a:pPr>
            <a:r>
              <a:rPr sz="2400" spc="-225" dirty="0">
                <a:solidFill>
                  <a:srgbClr val="5D5B4E"/>
                </a:solidFill>
                <a:latin typeface="Calibri"/>
                <a:cs typeface="Calibri"/>
              </a:rPr>
              <a:t>T</a:t>
            </a:r>
            <a:r>
              <a:rPr sz="2400" dirty="0">
                <a:solidFill>
                  <a:srgbClr val="5D5B4E"/>
                </a:solidFill>
                <a:latin typeface="Calibri"/>
                <a:cs typeface="Calibri"/>
              </a:rPr>
              <a:t>o</a:t>
            </a:r>
            <a:r>
              <a:rPr sz="2400" spc="-5" dirty="0">
                <a:solidFill>
                  <a:srgbClr val="5D5B4E"/>
                </a:solidFill>
                <a:latin typeface="Calibri"/>
                <a:cs typeface="Calibri"/>
              </a:rPr>
              <a:t> </a:t>
            </a:r>
            <a:r>
              <a:rPr sz="2400" dirty="0">
                <a:solidFill>
                  <a:srgbClr val="5D5B4E"/>
                </a:solidFill>
                <a:latin typeface="Calibri"/>
                <a:cs typeface="Calibri"/>
              </a:rPr>
              <a:t>e</a:t>
            </a:r>
            <a:r>
              <a:rPr sz="2400" spc="-5" dirty="0">
                <a:solidFill>
                  <a:srgbClr val="5D5B4E"/>
                </a:solidFill>
                <a:latin typeface="Calibri"/>
                <a:cs typeface="Calibri"/>
              </a:rPr>
              <a:t>nhanc</a:t>
            </a:r>
            <a:r>
              <a:rPr sz="2400" dirty="0">
                <a:solidFill>
                  <a:srgbClr val="5D5B4E"/>
                </a:solidFill>
                <a:latin typeface="Calibri"/>
                <a:cs typeface="Calibri"/>
              </a:rPr>
              <a:t>e</a:t>
            </a:r>
            <a:r>
              <a:rPr sz="2400" spc="15" dirty="0">
                <a:solidFill>
                  <a:srgbClr val="5D5B4E"/>
                </a:solidFill>
                <a:latin typeface="Calibri"/>
                <a:cs typeface="Calibri"/>
              </a:rPr>
              <a:t> </a:t>
            </a:r>
            <a:r>
              <a:rPr sz="2400" dirty="0">
                <a:solidFill>
                  <a:srgbClr val="5D5B4E"/>
                </a:solidFill>
                <a:latin typeface="Calibri"/>
                <a:cs typeface="Calibri"/>
              </a:rPr>
              <a:t>the</a:t>
            </a:r>
            <a:r>
              <a:rPr sz="2400" spc="-10" dirty="0">
                <a:solidFill>
                  <a:srgbClr val="5D5B4E"/>
                </a:solidFill>
                <a:latin typeface="Calibri"/>
                <a:cs typeface="Calibri"/>
              </a:rPr>
              <a:t> </a:t>
            </a:r>
            <a:r>
              <a:rPr sz="2400" dirty="0">
                <a:solidFill>
                  <a:srgbClr val="5D5B4E"/>
                </a:solidFill>
                <a:latin typeface="Calibri"/>
                <a:cs typeface="Calibri"/>
              </a:rPr>
              <a:t>i</a:t>
            </a:r>
            <a:r>
              <a:rPr sz="2400" spc="-25" dirty="0">
                <a:solidFill>
                  <a:srgbClr val="5D5B4E"/>
                </a:solidFill>
                <a:latin typeface="Calibri"/>
                <a:cs typeface="Calibri"/>
              </a:rPr>
              <a:t>nt</a:t>
            </a:r>
            <a:r>
              <a:rPr sz="2400" spc="-5" dirty="0">
                <a:solidFill>
                  <a:srgbClr val="5D5B4E"/>
                </a:solidFill>
                <a:latin typeface="Calibri"/>
                <a:cs typeface="Calibri"/>
              </a:rPr>
              <a:t>eg</a:t>
            </a:r>
            <a:r>
              <a:rPr sz="2400" spc="-50" dirty="0">
                <a:solidFill>
                  <a:srgbClr val="5D5B4E"/>
                </a:solidFill>
                <a:latin typeface="Calibri"/>
                <a:cs typeface="Calibri"/>
              </a:rPr>
              <a:t>r</a:t>
            </a:r>
            <a:r>
              <a:rPr sz="2400" spc="-25" dirty="0">
                <a:solidFill>
                  <a:srgbClr val="5D5B4E"/>
                </a:solidFill>
                <a:latin typeface="Calibri"/>
                <a:cs typeface="Calibri"/>
              </a:rPr>
              <a:t>a</a:t>
            </a:r>
            <a:r>
              <a:rPr sz="2400" dirty="0">
                <a:solidFill>
                  <a:srgbClr val="5D5B4E"/>
                </a:solidFill>
                <a:latin typeface="Calibri"/>
                <a:cs typeface="Calibri"/>
              </a:rPr>
              <a:t>tion</a:t>
            </a:r>
            <a:r>
              <a:rPr sz="2400" spc="-25" dirty="0">
                <a:solidFill>
                  <a:srgbClr val="5D5B4E"/>
                </a:solidFill>
                <a:latin typeface="Calibri"/>
                <a:cs typeface="Calibri"/>
              </a:rPr>
              <a:t> </a:t>
            </a:r>
            <a:r>
              <a:rPr sz="2400" spc="-5" dirty="0">
                <a:solidFill>
                  <a:srgbClr val="5D5B4E"/>
                </a:solidFill>
                <a:latin typeface="Calibri"/>
                <a:cs typeface="Calibri"/>
              </a:rPr>
              <a:t>o</a:t>
            </a:r>
            <a:r>
              <a:rPr sz="2400" dirty="0">
                <a:solidFill>
                  <a:srgbClr val="5D5B4E"/>
                </a:solidFill>
                <a:latin typeface="Calibri"/>
                <a:cs typeface="Calibri"/>
              </a:rPr>
              <a:t>f </a:t>
            </a:r>
            <a:r>
              <a:rPr sz="2400" spc="-5" dirty="0">
                <a:solidFill>
                  <a:srgbClr val="5D5B4E"/>
                </a:solidFill>
                <a:latin typeface="Calibri"/>
                <a:cs typeface="Calibri"/>
              </a:rPr>
              <a:t>p</a:t>
            </a:r>
            <a:r>
              <a:rPr sz="2400" spc="-30" dirty="0">
                <a:solidFill>
                  <a:srgbClr val="5D5B4E"/>
                </a:solidFill>
                <a:latin typeface="Calibri"/>
                <a:cs typeface="Calibri"/>
              </a:rPr>
              <a:t>r</a:t>
            </a:r>
            <a:r>
              <a:rPr sz="2400" spc="-5" dirty="0">
                <a:solidFill>
                  <a:srgbClr val="5D5B4E"/>
                </a:solidFill>
                <a:latin typeface="Calibri"/>
                <a:cs typeface="Calibri"/>
              </a:rPr>
              <a:t>o</a:t>
            </a:r>
            <a:r>
              <a:rPr sz="2400" spc="-10" dirty="0">
                <a:solidFill>
                  <a:srgbClr val="5D5B4E"/>
                </a:solidFill>
                <a:latin typeface="Calibri"/>
                <a:cs typeface="Calibri"/>
              </a:rPr>
              <a:t>g</a:t>
            </a:r>
            <a:r>
              <a:rPr sz="2400" spc="-50" dirty="0">
                <a:solidFill>
                  <a:srgbClr val="5D5B4E"/>
                </a:solidFill>
                <a:latin typeface="Calibri"/>
                <a:cs typeface="Calibri"/>
              </a:rPr>
              <a:t>r</a:t>
            </a:r>
            <a:r>
              <a:rPr sz="2400" dirty="0">
                <a:solidFill>
                  <a:srgbClr val="5D5B4E"/>
                </a:solidFill>
                <a:latin typeface="Calibri"/>
                <a:cs typeface="Calibri"/>
              </a:rPr>
              <a:t>ams</a:t>
            </a:r>
            <a:r>
              <a:rPr sz="2400" spc="-25" dirty="0">
                <a:solidFill>
                  <a:srgbClr val="5D5B4E"/>
                </a:solidFill>
                <a:latin typeface="Calibri"/>
                <a:cs typeface="Calibri"/>
              </a:rPr>
              <a:t> </a:t>
            </a:r>
            <a:r>
              <a:rPr sz="2400" spc="-5" dirty="0">
                <a:solidFill>
                  <a:srgbClr val="5D5B4E"/>
                </a:solidFill>
                <a:latin typeface="Calibri"/>
                <a:cs typeface="Calibri"/>
              </a:rPr>
              <a:t>unde</a:t>
            </a:r>
            <a:r>
              <a:rPr sz="2400" dirty="0">
                <a:solidFill>
                  <a:srgbClr val="5D5B4E"/>
                </a:solidFill>
                <a:latin typeface="Calibri"/>
                <a:cs typeface="Calibri"/>
              </a:rPr>
              <a:t>r</a:t>
            </a:r>
            <a:r>
              <a:rPr sz="2400" spc="5" dirty="0">
                <a:solidFill>
                  <a:srgbClr val="5D5B4E"/>
                </a:solidFill>
                <a:latin typeface="Calibri"/>
                <a:cs typeface="Calibri"/>
              </a:rPr>
              <a:t> </a:t>
            </a:r>
            <a:r>
              <a:rPr sz="2400" dirty="0">
                <a:solidFill>
                  <a:srgbClr val="5D5B4E"/>
                </a:solidFill>
                <a:latin typeface="Calibri"/>
                <a:cs typeface="Calibri"/>
              </a:rPr>
              <a:t>this </a:t>
            </a:r>
            <a:r>
              <a:rPr sz="2400" spc="-5" dirty="0">
                <a:solidFill>
                  <a:srgbClr val="5D5B4E"/>
                </a:solidFill>
                <a:latin typeface="Calibri"/>
                <a:cs typeface="Calibri"/>
              </a:rPr>
              <a:t>A</a:t>
            </a:r>
            <a:r>
              <a:rPr sz="2400" dirty="0">
                <a:solidFill>
                  <a:srgbClr val="5D5B4E"/>
                </a:solidFill>
                <a:latin typeface="Calibri"/>
                <a:cs typeface="Calibri"/>
              </a:rPr>
              <a:t>ct</a:t>
            </a:r>
            <a:r>
              <a:rPr sz="2400" spc="-15" dirty="0">
                <a:solidFill>
                  <a:srgbClr val="5D5B4E"/>
                </a:solidFill>
                <a:latin typeface="Calibri"/>
                <a:cs typeface="Calibri"/>
              </a:rPr>
              <a:t> </a:t>
            </a:r>
            <a:r>
              <a:rPr sz="2400" dirty="0">
                <a:solidFill>
                  <a:srgbClr val="5D5B4E"/>
                </a:solidFill>
                <a:latin typeface="Calibri"/>
                <a:cs typeface="Calibri"/>
              </a:rPr>
              <a:t>with</a:t>
            </a:r>
            <a:endParaRPr sz="2400" dirty="0">
              <a:latin typeface="Calibri"/>
              <a:cs typeface="Calibri"/>
            </a:endParaRPr>
          </a:p>
          <a:p>
            <a:pPr marL="502920">
              <a:lnSpc>
                <a:spcPts val="2735"/>
              </a:lnSpc>
            </a:pPr>
            <a:r>
              <a:rPr sz="2400" spc="-30" dirty="0">
                <a:solidFill>
                  <a:srgbClr val="5D5B4E"/>
                </a:solidFill>
                <a:latin typeface="Calibri"/>
                <a:cs typeface="Calibri"/>
              </a:rPr>
              <a:t>s</a:t>
            </a:r>
            <a:r>
              <a:rPr sz="2400" spc="-25" dirty="0">
                <a:solidFill>
                  <a:srgbClr val="5D5B4E"/>
                </a:solidFill>
                <a:latin typeface="Calibri"/>
                <a:cs typeface="Calibri"/>
              </a:rPr>
              <a:t>tat</a:t>
            </a:r>
            <a:r>
              <a:rPr sz="2400" dirty="0">
                <a:solidFill>
                  <a:srgbClr val="5D5B4E"/>
                </a:solidFill>
                <a:latin typeface="Calibri"/>
                <a:cs typeface="Calibri"/>
              </a:rPr>
              <a:t>e</a:t>
            </a:r>
            <a:r>
              <a:rPr sz="2400" spc="-30" dirty="0">
                <a:solidFill>
                  <a:srgbClr val="5D5B4E"/>
                </a:solidFill>
                <a:latin typeface="Calibri"/>
                <a:cs typeface="Calibri"/>
              </a:rPr>
              <a:t> </a:t>
            </a:r>
            <a:r>
              <a:rPr sz="2400" dirty="0">
                <a:solidFill>
                  <a:srgbClr val="5D5B4E"/>
                </a:solidFill>
                <a:latin typeface="Calibri"/>
                <a:cs typeface="Calibri"/>
              </a:rPr>
              <a:t>and</a:t>
            </a:r>
            <a:r>
              <a:rPr sz="2400" spc="-5" dirty="0">
                <a:solidFill>
                  <a:srgbClr val="5D5B4E"/>
                </a:solidFill>
                <a:latin typeface="Calibri"/>
                <a:cs typeface="Calibri"/>
              </a:rPr>
              <a:t> </a:t>
            </a:r>
            <a:r>
              <a:rPr sz="2400" dirty="0">
                <a:solidFill>
                  <a:srgbClr val="5D5B4E"/>
                </a:solidFill>
                <a:latin typeface="Calibri"/>
                <a:cs typeface="Calibri"/>
              </a:rPr>
              <a:t>l</a:t>
            </a:r>
            <a:r>
              <a:rPr sz="2400" spc="-15" dirty="0">
                <a:solidFill>
                  <a:srgbClr val="5D5B4E"/>
                </a:solidFill>
                <a:latin typeface="Calibri"/>
                <a:cs typeface="Calibri"/>
              </a:rPr>
              <a:t>o</a:t>
            </a:r>
            <a:r>
              <a:rPr sz="2400" spc="-20" dirty="0">
                <a:solidFill>
                  <a:srgbClr val="5D5B4E"/>
                </a:solidFill>
                <a:latin typeface="Calibri"/>
                <a:cs typeface="Calibri"/>
              </a:rPr>
              <a:t>c</a:t>
            </a:r>
            <a:r>
              <a:rPr sz="2400" dirty="0">
                <a:solidFill>
                  <a:srgbClr val="5D5B4E"/>
                </a:solidFill>
                <a:latin typeface="Calibri"/>
                <a:cs typeface="Calibri"/>
              </a:rPr>
              <a:t>al </a:t>
            </a:r>
            <a:r>
              <a:rPr sz="2400" spc="-5" dirty="0">
                <a:solidFill>
                  <a:srgbClr val="5D5B4E"/>
                </a:solidFill>
                <a:latin typeface="Calibri"/>
                <a:cs typeface="Calibri"/>
              </a:rPr>
              <a:t>p</a:t>
            </a:r>
            <a:r>
              <a:rPr sz="2400" spc="-40" dirty="0">
                <a:solidFill>
                  <a:srgbClr val="5D5B4E"/>
                </a:solidFill>
                <a:latin typeface="Calibri"/>
                <a:cs typeface="Calibri"/>
              </a:rPr>
              <a:t>r</a:t>
            </a:r>
            <a:r>
              <a:rPr sz="2400" spc="-5" dirty="0">
                <a:solidFill>
                  <a:srgbClr val="5D5B4E"/>
                </a:solidFill>
                <a:latin typeface="Calibri"/>
                <a:cs typeface="Calibri"/>
              </a:rPr>
              <a:t>o</a:t>
            </a:r>
            <a:r>
              <a:rPr sz="2400" spc="-10" dirty="0">
                <a:solidFill>
                  <a:srgbClr val="5D5B4E"/>
                </a:solidFill>
                <a:latin typeface="Calibri"/>
                <a:cs typeface="Calibri"/>
              </a:rPr>
              <a:t>g</a:t>
            </a:r>
            <a:r>
              <a:rPr sz="2400" spc="-45" dirty="0">
                <a:solidFill>
                  <a:srgbClr val="5D5B4E"/>
                </a:solidFill>
                <a:latin typeface="Calibri"/>
                <a:cs typeface="Calibri"/>
              </a:rPr>
              <a:t>r</a:t>
            </a:r>
            <a:r>
              <a:rPr sz="2400" dirty="0">
                <a:solidFill>
                  <a:srgbClr val="5D5B4E"/>
                </a:solidFill>
                <a:latin typeface="Calibri"/>
                <a:cs typeface="Calibri"/>
              </a:rPr>
              <a:t>ams.</a:t>
            </a:r>
            <a:endParaRPr sz="2400" dirty="0">
              <a:latin typeface="Calibri"/>
              <a:cs typeface="Calibri"/>
            </a:endParaRPr>
          </a:p>
        </p:txBody>
      </p:sp>
      <p:sp>
        <p:nvSpPr>
          <p:cNvPr id="4" name="object 4"/>
          <p:cNvSpPr txBox="1"/>
          <p:nvPr/>
        </p:nvSpPr>
        <p:spPr>
          <a:xfrm>
            <a:off x="9266302" y="5185790"/>
            <a:ext cx="959485" cy="215444"/>
          </a:xfrm>
          <a:prstGeom prst="rect">
            <a:avLst/>
          </a:prstGeom>
        </p:spPr>
        <p:txBody>
          <a:bodyPr vert="horz" wrap="square" lIns="0" tIns="0" rIns="0" bIns="0" rtlCol="0">
            <a:spAutoFit/>
          </a:bodyPr>
          <a:lstStyle/>
          <a:p>
            <a:pPr marL="12700"/>
            <a:r>
              <a:rPr sz="1400" spc="-5" dirty="0">
                <a:solidFill>
                  <a:srgbClr val="5D5B4E"/>
                </a:solidFill>
                <a:latin typeface="Calibri"/>
                <a:cs typeface="Calibri"/>
              </a:rPr>
              <a:t>Sec</a:t>
            </a:r>
            <a:r>
              <a:rPr sz="1400" dirty="0">
                <a:solidFill>
                  <a:srgbClr val="5D5B4E"/>
                </a:solidFill>
                <a:latin typeface="Calibri"/>
                <a:cs typeface="Calibri"/>
              </a:rPr>
              <a:t>tion</a:t>
            </a:r>
            <a:r>
              <a:rPr sz="1400" spc="-10" dirty="0">
                <a:solidFill>
                  <a:srgbClr val="5D5B4E"/>
                </a:solidFill>
                <a:latin typeface="Calibri"/>
                <a:cs typeface="Calibri"/>
              </a:rPr>
              <a:t> </a:t>
            </a:r>
            <a:r>
              <a:rPr sz="1400" dirty="0">
                <a:solidFill>
                  <a:srgbClr val="5D5B4E"/>
                </a:solidFill>
                <a:latin typeface="Calibri"/>
                <a:cs typeface="Calibri"/>
              </a:rPr>
              <a:t>8</a:t>
            </a:r>
            <a:r>
              <a:rPr sz="1400" spc="-10" dirty="0">
                <a:solidFill>
                  <a:srgbClr val="5D5B4E"/>
                </a:solidFill>
                <a:latin typeface="Calibri"/>
                <a:cs typeface="Calibri"/>
              </a:rPr>
              <a:t>3</a:t>
            </a:r>
            <a:r>
              <a:rPr sz="1400" dirty="0">
                <a:solidFill>
                  <a:srgbClr val="5D5B4E"/>
                </a:solidFill>
                <a:latin typeface="Calibri"/>
                <a:cs typeface="Calibri"/>
              </a:rPr>
              <a:t>01</a:t>
            </a:r>
            <a:endParaRPr sz="1400">
              <a:latin typeface="Calibri"/>
              <a:cs typeface="Calibri"/>
            </a:endParaRPr>
          </a:p>
        </p:txBody>
      </p:sp>
      <p:sp>
        <p:nvSpPr>
          <p:cNvPr id="5" name="object 5"/>
          <p:cNvSpPr txBox="1">
            <a:spLocks noGrp="1"/>
          </p:cNvSpPr>
          <p:nvPr>
            <p:ph type="title"/>
          </p:nvPr>
        </p:nvSpPr>
        <p:spPr>
          <a:xfrm>
            <a:off x="1126998" y="444278"/>
            <a:ext cx="10058400" cy="915764"/>
          </a:xfrm>
          <a:prstGeom prst="rect">
            <a:avLst/>
          </a:prstGeom>
        </p:spPr>
        <p:txBody>
          <a:bodyPr vert="horz" wrap="square" lIns="0" tIns="175387" rIns="0" bIns="0" rtlCol="0" anchor="b">
            <a:spAutoFit/>
          </a:bodyPr>
          <a:lstStyle/>
          <a:p>
            <a:pPr marL="464820">
              <a:lnSpc>
                <a:spcPct val="100000"/>
              </a:lnSpc>
            </a:pPr>
            <a:r>
              <a:rPr b="1" spc="-35" dirty="0">
                <a:latin typeface="Euphemia"/>
              </a:rPr>
              <a:t>C</a:t>
            </a:r>
            <a:r>
              <a:rPr b="1" spc="-40" dirty="0">
                <a:latin typeface="Euphemia"/>
              </a:rPr>
              <a:t>oo</a:t>
            </a:r>
            <a:r>
              <a:rPr b="1" spc="-85" dirty="0">
                <a:latin typeface="Euphemia"/>
              </a:rPr>
              <a:t>r</a:t>
            </a:r>
            <a:r>
              <a:rPr b="1" spc="-35" dirty="0">
                <a:latin typeface="Euphemia"/>
              </a:rPr>
              <a:t>din</a:t>
            </a:r>
            <a:r>
              <a:rPr b="1" spc="-70" dirty="0">
                <a:latin typeface="Euphemia"/>
              </a:rPr>
              <a:t>a</a:t>
            </a:r>
            <a:r>
              <a:rPr b="1" dirty="0">
                <a:latin typeface="Euphemia"/>
              </a:rPr>
              <a:t>t</a:t>
            </a:r>
            <a:r>
              <a:rPr b="1" spc="-35" dirty="0">
                <a:latin typeface="Euphemia"/>
              </a:rPr>
              <a:t>i</a:t>
            </a:r>
            <a:r>
              <a:rPr b="1" spc="-40" dirty="0">
                <a:latin typeface="Euphemia"/>
              </a:rPr>
              <a:t>o</a:t>
            </a:r>
            <a:r>
              <a:rPr b="1" dirty="0">
                <a:latin typeface="Euphemia"/>
              </a:rPr>
              <a:t>n</a:t>
            </a:r>
            <a:r>
              <a:rPr b="1" spc="-125" dirty="0">
                <a:latin typeface="Euphemia"/>
              </a:rPr>
              <a:t> </a:t>
            </a:r>
            <a:r>
              <a:rPr b="1" spc="-40" dirty="0">
                <a:latin typeface="Euphemia"/>
              </a:rPr>
              <a:t>o</a:t>
            </a:r>
            <a:r>
              <a:rPr b="1" dirty="0">
                <a:latin typeface="Euphemia"/>
              </a:rPr>
              <a:t>f</a:t>
            </a:r>
            <a:r>
              <a:rPr b="1" spc="-65" dirty="0">
                <a:latin typeface="Euphemia"/>
              </a:rPr>
              <a:t> </a:t>
            </a:r>
            <a:r>
              <a:rPr b="1" spc="-40" dirty="0">
                <a:latin typeface="Euphemia"/>
              </a:rPr>
              <a:t>P</a:t>
            </a:r>
            <a:r>
              <a:rPr b="1" spc="-100" dirty="0">
                <a:latin typeface="Euphemia"/>
              </a:rPr>
              <a:t>r</a:t>
            </a:r>
            <a:r>
              <a:rPr b="1" spc="-40" dirty="0">
                <a:latin typeface="Euphemia"/>
              </a:rPr>
              <a:t>o</a:t>
            </a:r>
            <a:r>
              <a:rPr b="1" spc="-45" dirty="0">
                <a:latin typeface="Euphemia"/>
              </a:rPr>
              <a:t>g</a:t>
            </a:r>
            <a:r>
              <a:rPr b="1" spc="-110" dirty="0">
                <a:latin typeface="Euphemia"/>
              </a:rPr>
              <a:t>r</a:t>
            </a:r>
            <a:r>
              <a:rPr b="1" spc="-35" dirty="0">
                <a:latin typeface="Euphemia"/>
              </a:rPr>
              <a:t>am</a:t>
            </a:r>
            <a:r>
              <a:rPr b="1" dirty="0">
                <a:latin typeface="Euphemia"/>
              </a:rPr>
              <a:t>s</a:t>
            </a:r>
          </a:p>
        </p:txBody>
      </p:sp>
      <p:sp>
        <p:nvSpPr>
          <p:cNvPr id="7" name="Slide Number Placeholder 6"/>
          <p:cNvSpPr>
            <a:spLocks noGrp="1"/>
          </p:cNvSpPr>
          <p:nvPr>
            <p:ph type="sldNum" sz="quarter" idx="12"/>
          </p:nvPr>
        </p:nvSpPr>
        <p:spPr>
          <a:xfrm>
            <a:off x="10647710" y="6234834"/>
            <a:ext cx="1312025" cy="361438"/>
          </a:xfrm>
        </p:spPr>
        <p:txBody>
          <a:bodyPr/>
          <a:lstStyle/>
          <a:p>
            <a:fld id="{6113E31D-E2AB-40D1-8B51-AFA5AFEF393A}" type="slidenum">
              <a:rPr lang="en-US" sz="2000" smtClean="0"/>
              <a:t>22</a:t>
            </a:fld>
            <a:endParaRPr lang="en-US" dirty="0"/>
          </a:p>
        </p:txBody>
      </p:sp>
    </p:spTree>
    <p:extLst>
      <p:ext uri="{BB962C8B-B14F-4D97-AF65-F5344CB8AC3E}">
        <p14:creationId xmlns:p14="http://schemas.microsoft.com/office/powerpoint/2010/main" val="45846918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418588" y="1737360"/>
            <a:ext cx="7475220" cy="0"/>
          </a:xfrm>
          <a:custGeom>
            <a:avLst/>
            <a:gdLst/>
            <a:ahLst/>
            <a:cxnLst/>
            <a:rect l="l" t="t" r="r" b="b"/>
            <a:pathLst>
              <a:path w="7475220">
                <a:moveTo>
                  <a:pt x="0" y="0"/>
                </a:moveTo>
                <a:lnTo>
                  <a:pt x="7475219" y="0"/>
                </a:lnTo>
              </a:path>
            </a:pathLst>
          </a:custGeom>
          <a:ln w="6096">
            <a:solidFill>
              <a:srgbClr val="B1AFA2"/>
            </a:solidFill>
          </a:ln>
        </p:spPr>
        <p:txBody>
          <a:bodyPr wrap="square" lIns="0" tIns="0" rIns="0" bIns="0" rtlCol="0"/>
          <a:lstStyle/>
          <a:p>
            <a:endParaRPr/>
          </a:p>
        </p:txBody>
      </p:sp>
      <p:sp>
        <p:nvSpPr>
          <p:cNvPr id="3" name="object 3"/>
          <p:cNvSpPr txBox="1">
            <a:spLocks noGrp="1"/>
          </p:cNvSpPr>
          <p:nvPr>
            <p:ph type="title"/>
          </p:nvPr>
        </p:nvSpPr>
        <p:spPr>
          <a:xfrm>
            <a:off x="1126998" y="744524"/>
            <a:ext cx="10058400" cy="992836"/>
          </a:xfrm>
          <a:prstGeom prst="rect">
            <a:avLst/>
          </a:prstGeom>
        </p:spPr>
        <p:txBody>
          <a:bodyPr vert="horz" wrap="square" lIns="0" tIns="0" rIns="0" bIns="0" rtlCol="0" anchor="b">
            <a:spAutoFit/>
          </a:bodyPr>
          <a:lstStyle/>
          <a:p>
            <a:pPr marL="506730" marR="5080" algn="ctr">
              <a:lnSpc>
                <a:spcPts val="3670"/>
              </a:lnSpc>
            </a:pPr>
            <a:r>
              <a:rPr b="1" spc="-40" dirty="0">
                <a:latin typeface="Euphemia"/>
              </a:rPr>
              <a:t>W</a:t>
            </a:r>
            <a:r>
              <a:rPr b="1" spc="-35" dirty="0">
                <a:latin typeface="Euphemia"/>
              </a:rPr>
              <a:t>h</a:t>
            </a:r>
            <a:r>
              <a:rPr b="1" spc="-70" dirty="0">
                <a:latin typeface="Euphemia"/>
              </a:rPr>
              <a:t>a</a:t>
            </a:r>
            <a:r>
              <a:rPr b="1" spc="-5" dirty="0">
                <a:latin typeface="Euphemia"/>
              </a:rPr>
              <a:t>t</a:t>
            </a:r>
            <a:r>
              <a:rPr b="1" spc="-105" dirty="0">
                <a:latin typeface="Euphemia"/>
              </a:rPr>
              <a:t> </a:t>
            </a:r>
            <a:r>
              <a:rPr b="1" spc="-30" dirty="0">
                <a:latin typeface="Euphemia"/>
              </a:rPr>
              <a:t>M</a:t>
            </a:r>
            <a:r>
              <a:rPr b="1" spc="-35" dirty="0">
                <a:latin typeface="Euphemia"/>
              </a:rPr>
              <a:t>u</a:t>
            </a:r>
            <a:r>
              <a:rPr b="1" spc="-80" dirty="0">
                <a:latin typeface="Euphemia"/>
              </a:rPr>
              <a:t>s</a:t>
            </a:r>
            <a:r>
              <a:rPr b="1" spc="-5" dirty="0">
                <a:latin typeface="Euphemia"/>
              </a:rPr>
              <a:t>t</a:t>
            </a:r>
            <a:r>
              <a:rPr b="1" spc="-105" dirty="0">
                <a:latin typeface="Euphemia"/>
              </a:rPr>
              <a:t> </a:t>
            </a:r>
            <a:r>
              <a:rPr b="1" spc="-45" dirty="0">
                <a:latin typeface="Euphemia"/>
              </a:rPr>
              <a:t>B</a:t>
            </a:r>
            <a:r>
              <a:rPr b="1" spc="-5" dirty="0">
                <a:latin typeface="Euphemia"/>
              </a:rPr>
              <a:t>e</a:t>
            </a:r>
            <a:r>
              <a:rPr b="1" spc="-85" dirty="0">
                <a:latin typeface="Euphemia"/>
              </a:rPr>
              <a:t> </a:t>
            </a:r>
            <a:r>
              <a:rPr b="1" spc="-40" dirty="0">
                <a:latin typeface="Euphemia"/>
              </a:rPr>
              <a:t>A</a:t>
            </a:r>
            <a:r>
              <a:rPr b="1" spc="-35" dirty="0">
                <a:latin typeface="Euphemia"/>
              </a:rPr>
              <a:t>dd</a:t>
            </a:r>
            <a:r>
              <a:rPr b="1" spc="-85" dirty="0">
                <a:latin typeface="Euphemia"/>
              </a:rPr>
              <a:t>r</a:t>
            </a:r>
            <a:r>
              <a:rPr b="1" spc="-45" dirty="0">
                <a:latin typeface="Euphemia"/>
              </a:rPr>
              <a:t>e</a:t>
            </a:r>
            <a:r>
              <a:rPr b="1" spc="-40" dirty="0">
                <a:latin typeface="Euphemia"/>
              </a:rPr>
              <a:t>ss</a:t>
            </a:r>
            <a:r>
              <a:rPr b="1" spc="-45" dirty="0">
                <a:latin typeface="Euphemia"/>
              </a:rPr>
              <a:t>e</a:t>
            </a:r>
            <a:r>
              <a:rPr b="1" dirty="0">
                <a:latin typeface="Euphemia"/>
              </a:rPr>
              <a:t>d</a:t>
            </a:r>
            <a:r>
              <a:rPr b="1" spc="-100" dirty="0">
                <a:latin typeface="Euphemia"/>
              </a:rPr>
              <a:t> </a:t>
            </a:r>
            <a:r>
              <a:rPr b="1" spc="-40" dirty="0">
                <a:latin typeface="Euphemia"/>
              </a:rPr>
              <a:t>I</a:t>
            </a:r>
            <a:r>
              <a:rPr b="1" dirty="0">
                <a:latin typeface="Euphemia"/>
              </a:rPr>
              <a:t>n</a:t>
            </a:r>
            <a:r>
              <a:rPr b="1" spc="-90" dirty="0">
                <a:latin typeface="Euphemia"/>
              </a:rPr>
              <a:t> </a:t>
            </a:r>
            <a:r>
              <a:rPr b="1" spc="-40" dirty="0">
                <a:latin typeface="Euphemia"/>
              </a:rPr>
              <a:t>T</a:t>
            </a:r>
            <a:r>
              <a:rPr b="1" spc="-35" dirty="0">
                <a:latin typeface="Euphemia"/>
              </a:rPr>
              <a:t>h</a:t>
            </a:r>
            <a:r>
              <a:rPr b="1" spc="-5" dirty="0">
                <a:latin typeface="Euphemia"/>
              </a:rPr>
              <a:t>e </a:t>
            </a:r>
            <a:r>
              <a:rPr b="1" spc="-40" dirty="0">
                <a:latin typeface="Euphemia"/>
              </a:rPr>
              <a:t>Co</a:t>
            </a:r>
            <a:r>
              <a:rPr b="1" spc="-35" dirty="0">
                <a:latin typeface="Euphemia"/>
              </a:rPr>
              <a:t>n</a:t>
            </a:r>
            <a:r>
              <a:rPr b="1" spc="-40" dirty="0">
                <a:latin typeface="Euphemia"/>
              </a:rPr>
              <a:t>so</a:t>
            </a:r>
            <a:r>
              <a:rPr b="1" spc="-35" dirty="0">
                <a:latin typeface="Euphemia"/>
              </a:rPr>
              <a:t>lid</a:t>
            </a:r>
            <a:r>
              <a:rPr b="1" spc="-70" dirty="0">
                <a:latin typeface="Euphemia"/>
              </a:rPr>
              <a:t>a</a:t>
            </a:r>
            <a:r>
              <a:rPr b="1" spc="-85" dirty="0">
                <a:latin typeface="Euphemia"/>
              </a:rPr>
              <a:t>t</a:t>
            </a:r>
            <a:r>
              <a:rPr b="1" spc="-45" dirty="0">
                <a:latin typeface="Euphemia"/>
              </a:rPr>
              <a:t>e</a:t>
            </a:r>
            <a:r>
              <a:rPr b="1" dirty="0">
                <a:latin typeface="Euphemia"/>
              </a:rPr>
              <a:t>d</a:t>
            </a:r>
            <a:r>
              <a:rPr b="1" spc="-114" dirty="0">
                <a:latin typeface="Euphemia"/>
              </a:rPr>
              <a:t> </a:t>
            </a:r>
            <a:r>
              <a:rPr b="1" spc="-40" dirty="0">
                <a:latin typeface="Euphemia"/>
              </a:rPr>
              <a:t>P</a:t>
            </a:r>
            <a:r>
              <a:rPr b="1" spc="-35" dirty="0">
                <a:latin typeface="Euphemia"/>
              </a:rPr>
              <a:t>la</a:t>
            </a:r>
            <a:r>
              <a:rPr b="1" dirty="0">
                <a:latin typeface="Euphemia"/>
              </a:rPr>
              <a:t>n</a:t>
            </a:r>
          </a:p>
        </p:txBody>
      </p:sp>
      <p:sp>
        <p:nvSpPr>
          <p:cNvPr id="5" name="object 5"/>
          <p:cNvSpPr txBox="1">
            <a:spLocks noGrp="1"/>
          </p:cNvSpPr>
          <p:nvPr>
            <p:ph type="sldNum" sz="quarter" idx="4294967295"/>
          </p:nvPr>
        </p:nvSpPr>
        <p:spPr>
          <a:xfrm>
            <a:off x="11185398" y="6298793"/>
            <a:ext cx="597777" cy="307777"/>
          </a:xfrm>
          <a:prstGeom prst="rect">
            <a:avLst/>
          </a:prstGeom>
        </p:spPr>
        <p:txBody>
          <a:bodyPr vert="horz" wrap="square" lIns="0" tIns="0" rIns="0" bIns="0" rtlCol="0">
            <a:spAutoFit/>
          </a:bodyPr>
          <a:lstStyle/>
          <a:p>
            <a:pPr marL="25400"/>
            <a:fld id="{81D60167-4931-47E6-BA6A-407CBD079E47}" type="slidenum">
              <a:rPr sz="2000" spc="-5" dirty="0"/>
              <a:pPr marL="25400"/>
              <a:t>23</a:t>
            </a:fld>
            <a:endParaRPr spc="-5" dirty="0"/>
          </a:p>
        </p:txBody>
      </p:sp>
      <p:sp>
        <p:nvSpPr>
          <p:cNvPr id="4" name="object 4"/>
          <p:cNvSpPr txBox="1"/>
          <p:nvPr/>
        </p:nvSpPr>
        <p:spPr>
          <a:xfrm>
            <a:off x="2334259" y="1851296"/>
            <a:ext cx="7203440" cy="3752309"/>
          </a:xfrm>
          <a:prstGeom prst="rect">
            <a:avLst/>
          </a:prstGeom>
        </p:spPr>
        <p:txBody>
          <a:bodyPr vert="horz" wrap="square" lIns="0" tIns="0" rIns="0" bIns="0" rtlCol="0">
            <a:spAutoFit/>
          </a:bodyPr>
          <a:lstStyle/>
          <a:p>
            <a:pPr marL="415290" indent="-402590">
              <a:buClr>
                <a:srgbClr val="396983"/>
              </a:buClr>
              <a:buFont typeface="Arial"/>
              <a:buChar char="•"/>
              <a:tabLst>
                <a:tab pos="415925" algn="l"/>
              </a:tabLst>
            </a:pPr>
            <a:r>
              <a:rPr sz="2000" spc="-5" dirty="0">
                <a:solidFill>
                  <a:srgbClr val="5D5B4E"/>
                </a:solidFill>
                <a:latin typeface="Calibri"/>
                <a:cs typeface="Calibri"/>
              </a:rPr>
              <a:t>Challen</a:t>
            </a:r>
            <a:r>
              <a:rPr sz="2000" spc="5" dirty="0">
                <a:solidFill>
                  <a:srgbClr val="5D5B4E"/>
                </a:solidFill>
                <a:latin typeface="Calibri"/>
                <a:cs typeface="Calibri"/>
              </a:rPr>
              <a:t>g</a:t>
            </a:r>
            <a:r>
              <a:rPr sz="2000" dirty="0">
                <a:solidFill>
                  <a:srgbClr val="5D5B4E"/>
                </a:solidFill>
                <a:latin typeface="Calibri"/>
                <a:cs typeface="Calibri"/>
              </a:rPr>
              <a:t>ing</a:t>
            </a:r>
            <a:r>
              <a:rPr sz="2000" spc="-25" dirty="0">
                <a:solidFill>
                  <a:srgbClr val="5D5B4E"/>
                </a:solidFill>
                <a:latin typeface="Calibri"/>
                <a:cs typeface="Calibri"/>
              </a:rPr>
              <a:t> </a:t>
            </a:r>
            <a:r>
              <a:rPr sz="2000" spc="-5" dirty="0">
                <a:solidFill>
                  <a:srgbClr val="5D5B4E"/>
                </a:solidFill>
                <a:latin typeface="Calibri"/>
                <a:cs typeface="Calibri"/>
              </a:rPr>
              <a:t>S</a:t>
            </a:r>
            <a:r>
              <a:rPr sz="2000" spc="-20" dirty="0">
                <a:solidFill>
                  <a:srgbClr val="5D5B4E"/>
                </a:solidFill>
                <a:latin typeface="Calibri"/>
                <a:cs typeface="Calibri"/>
              </a:rPr>
              <a:t>t</a:t>
            </a:r>
            <a:r>
              <a:rPr sz="2000" spc="-25" dirty="0">
                <a:solidFill>
                  <a:srgbClr val="5D5B4E"/>
                </a:solidFill>
                <a:latin typeface="Calibri"/>
                <a:cs typeface="Calibri"/>
              </a:rPr>
              <a:t>at</a:t>
            </a:r>
            <a:r>
              <a:rPr sz="2000" dirty="0">
                <a:solidFill>
                  <a:srgbClr val="5D5B4E"/>
                </a:solidFill>
                <a:latin typeface="Calibri"/>
                <a:cs typeface="Calibri"/>
              </a:rPr>
              <a:t>e</a:t>
            </a:r>
            <a:r>
              <a:rPr sz="2000" spc="10" dirty="0">
                <a:solidFill>
                  <a:srgbClr val="5D5B4E"/>
                </a:solidFill>
                <a:latin typeface="Calibri"/>
                <a:cs typeface="Calibri"/>
              </a:rPr>
              <a:t> </a:t>
            </a:r>
            <a:r>
              <a:rPr sz="2000" dirty="0">
                <a:solidFill>
                  <a:srgbClr val="5D5B4E"/>
                </a:solidFill>
                <a:latin typeface="Calibri"/>
                <a:cs typeface="Calibri"/>
              </a:rPr>
              <a:t>Acade</a:t>
            </a:r>
            <a:r>
              <a:rPr sz="2000" spc="-15" dirty="0">
                <a:solidFill>
                  <a:srgbClr val="5D5B4E"/>
                </a:solidFill>
                <a:latin typeface="Calibri"/>
                <a:cs typeface="Calibri"/>
              </a:rPr>
              <a:t>m</a:t>
            </a:r>
            <a:r>
              <a:rPr sz="2000" dirty="0">
                <a:solidFill>
                  <a:srgbClr val="5D5B4E"/>
                </a:solidFill>
                <a:latin typeface="Calibri"/>
                <a:cs typeface="Calibri"/>
              </a:rPr>
              <a:t>ic S</a:t>
            </a:r>
            <a:r>
              <a:rPr sz="2000" spc="-25" dirty="0">
                <a:solidFill>
                  <a:srgbClr val="5D5B4E"/>
                </a:solidFill>
                <a:latin typeface="Calibri"/>
                <a:cs typeface="Calibri"/>
              </a:rPr>
              <a:t>t</a:t>
            </a:r>
            <a:r>
              <a:rPr sz="2000" dirty="0">
                <a:solidFill>
                  <a:srgbClr val="5D5B4E"/>
                </a:solidFill>
                <a:latin typeface="Calibri"/>
                <a:cs typeface="Calibri"/>
              </a:rPr>
              <a:t>anda</a:t>
            </a:r>
            <a:r>
              <a:rPr sz="2000" spc="-30" dirty="0">
                <a:solidFill>
                  <a:srgbClr val="5D5B4E"/>
                </a:solidFill>
                <a:latin typeface="Calibri"/>
                <a:cs typeface="Calibri"/>
              </a:rPr>
              <a:t>r</a:t>
            </a:r>
            <a:r>
              <a:rPr sz="2000" spc="-5" dirty="0">
                <a:solidFill>
                  <a:srgbClr val="5D5B4E"/>
                </a:solidFill>
                <a:latin typeface="Calibri"/>
                <a:cs typeface="Calibri"/>
              </a:rPr>
              <a:t>ds</a:t>
            </a:r>
            <a:endParaRPr sz="2000" dirty="0">
              <a:latin typeface="Calibri"/>
              <a:cs typeface="Calibri"/>
            </a:endParaRPr>
          </a:p>
          <a:p>
            <a:pPr marL="415290" marR="5080" indent="-402590">
              <a:lnSpc>
                <a:spcPct val="70000"/>
              </a:lnSpc>
              <a:spcBef>
                <a:spcPts val="1100"/>
              </a:spcBef>
              <a:buClr>
                <a:srgbClr val="396983"/>
              </a:buClr>
              <a:buFont typeface="Arial"/>
              <a:buChar char="•"/>
              <a:tabLst>
                <a:tab pos="415925" algn="l"/>
              </a:tabLst>
            </a:pPr>
            <a:r>
              <a:rPr sz="2000" dirty="0">
                <a:solidFill>
                  <a:srgbClr val="5D5B4E"/>
                </a:solidFill>
                <a:latin typeface="Calibri"/>
                <a:cs typeface="Calibri"/>
              </a:rPr>
              <a:t>Al</a:t>
            </a:r>
            <a:r>
              <a:rPr sz="2000" spc="-25" dirty="0">
                <a:solidFill>
                  <a:srgbClr val="5D5B4E"/>
                </a:solidFill>
                <a:latin typeface="Calibri"/>
                <a:cs typeface="Calibri"/>
              </a:rPr>
              <a:t>t</a:t>
            </a:r>
            <a:r>
              <a:rPr sz="2000" dirty="0">
                <a:solidFill>
                  <a:srgbClr val="5D5B4E"/>
                </a:solidFill>
                <a:latin typeface="Calibri"/>
                <a:cs typeface="Calibri"/>
              </a:rPr>
              <a:t>ern</a:t>
            </a:r>
            <a:r>
              <a:rPr sz="2000" spc="-30" dirty="0">
                <a:solidFill>
                  <a:srgbClr val="5D5B4E"/>
                </a:solidFill>
                <a:latin typeface="Calibri"/>
                <a:cs typeface="Calibri"/>
              </a:rPr>
              <a:t>a</a:t>
            </a:r>
            <a:r>
              <a:rPr sz="2000" spc="-25" dirty="0">
                <a:solidFill>
                  <a:srgbClr val="5D5B4E"/>
                </a:solidFill>
                <a:latin typeface="Calibri"/>
                <a:cs typeface="Calibri"/>
              </a:rPr>
              <a:t>t</a:t>
            </a:r>
            <a:r>
              <a:rPr sz="2000" dirty="0">
                <a:solidFill>
                  <a:srgbClr val="5D5B4E"/>
                </a:solidFill>
                <a:latin typeface="Calibri"/>
                <a:cs typeface="Calibri"/>
              </a:rPr>
              <a:t>e</a:t>
            </a:r>
            <a:r>
              <a:rPr sz="2000" spc="25" dirty="0">
                <a:solidFill>
                  <a:srgbClr val="5D5B4E"/>
                </a:solidFill>
                <a:latin typeface="Calibri"/>
                <a:cs typeface="Calibri"/>
              </a:rPr>
              <a:t> </a:t>
            </a:r>
            <a:r>
              <a:rPr sz="2000" dirty="0">
                <a:solidFill>
                  <a:srgbClr val="5D5B4E"/>
                </a:solidFill>
                <a:latin typeface="Calibri"/>
                <a:cs typeface="Calibri"/>
              </a:rPr>
              <a:t>Acade</a:t>
            </a:r>
            <a:r>
              <a:rPr sz="2000" spc="-15" dirty="0">
                <a:solidFill>
                  <a:srgbClr val="5D5B4E"/>
                </a:solidFill>
                <a:latin typeface="Calibri"/>
                <a:cs typeface="Calibri"/>
              </a:rPr>
              <a:t>m</a:t>
            </a:r>
            <a:r>
              <a:rPr sz="2000" dirty="0">
                <a:solidFill>
                  <a:srgbClr val="5D5B4E"/>
                </a:solidFill>
                <a:latin typeface="Calibri"/>
                <a:cs typeface="Calibri"/>
              </a:rPr>
              <a:t>ic Ac</a:t>
            </a:r>
            <a:r>
              <a:rPr sz="2000" spc="5" dirty="0">
                <a:solidFill>
                  <a:srgbClr val="5D5B4E"/>
                </a:solidFill>
                <a:latin typeface="Calibri"/>
                <a:cs typeface="Calibri"/>
              </a:rPr>
              <a:t>h</a:t>
            </a:r>
            <a:r>
              <a:rPr sz="2000" dirty="0">
                <a:solidFill>
                  <a:srgbClr val="5D5B4E"/>
                </a:solidFill>
                <a:latin typeface="Calibri"/>
                <a:cs typeface="Calibri"/>
              </a:rPr>
              <a:t>i</a:t>
            </a:r>
            <a:r>
              <a:rPr sz="2000" spc="-20" dirty="0">
                <a:solidFill>
                  <a:srgbClr val="5D5B4E"/>
                </a:solidFill>
                <a:latin typeface="Calibri"/>
                <a:cs typeface="Calibri"/>
              </a:rPr>
              <a:t>e</a:t>
            </a:r>
            <a:r>
              <a:rPr sz="2000" spc="-30" dirty="0">
                <a:solidFill>
                  <a:srgbClr val="5D5B4E"/>
                </a:solidFill>
                <a:latin typeface="Calibri"/>
                <a:cs typeface="Calibri"/>
              </a:rPr>
              <a:t>v</a:t>
            </a:r>
            <a:r>
              <a:rPr sz="2000" dirty="0">
                <a:solidFill>
                  <a:srgbClr val="5D5B4E"/>
                </a:solidFill>
                <a:latin typeface="Calibri"/>
                <a:cs typeface="Calibri"/>
              </a:rPr>
              <a:t>e</a:t>
            </a:r>
            <a:r>
              <a:rPr sz="2000" spc="-10" dirty="0">
                <a:solidFill>
                  <a:srgbClr val="5D5B4E"/>
                </a:solidFill>
                <a:latin typeface="Calibri"/>
                <a:cs typeface="Calibri"/>
              </a:rPr>
              <a:t>m</a:t>
            </a:r>
            <a:r>
              <a:rPr sz="2000" dirty="0">
                <a:solidFill>
                  <a:srgbClr val="5D5B4E"/>
                </a:solidFill>
                <a:latin typeface="Calibri"/>
                <a:cs typeface="Calibri"/>
              </a:rPr>
              <a:t>e</a:t>
            </a:r>
            <a:r>
              <a:rPr sz="2000" spc="-25" dirty="0">
                <a:solidFill>
                  <a:srgbClr val="5D5B4E"/>
                </a:solidFill>
                <a:latin typeface="Calibri"/>
                <a:cs typeface="Calibri"/>
              </a:rPr>
              <a:t>n</a:t>
            </a:r>
            <a:r>
              <a:rPr sz="2000" dirty="0">
                <a:solidFill>
                  <a:srgbClr val="5D5B4E"/>
                </a:solidFill>
                <a:latin typeface="Calibri"/>
                <a:cs typeface="Calibri"/>
              </a:rPr>
              <a:t>t</a:t>
            </a:r>
            <a:r>
              <a:rPr sz="2000" spc="15" dirty="0">
                <a:solidFill>
                  <a:srgbClr val="5D5B4E"/>
                </a:solidFill>
                <a:latin typeface="Calibri"/>
                <a:cs typeface="Calibri"/>
              </a:rPr>
              <a:t> </a:t>
            </a:r>
            <a:r>
              <a:rPr sz="2000" spc="-5" dirty="0">
                <a:solidFill>
                  <a:srgbClr val="5D5B4E"/>
                </a:solidFill>
                <a:latin typeface="Calibri"/>
                <a:cs typeface="Calibri"/>
              </a:rPr>
              <a:t>S</a:t>
            </a:r>
            <a:r>
              <a:rPr sz="2000" spc="-20" dirty="0">
                <a:solidFill>
                  <a:srgbClr val="5D5B4E"/>
                </a:solidFill>
                <a:latin typeface="Calibri"/>
                <a:cs typeface="Calibri"/>
              </a:rPr>
              <a:t>t</a:t>
            </a:r>
            <a:r>
              <a:rPr sz="2000" dirty="0">
                <a:solidFill>
                  <a:srgbClr val="5D5B4E"/>
                </a:solidFill>
                <a:latin typeface="Calibri"/>
                <a:cs typeface="Calibri"/>
              </a:rPr>
              <a:t>anda</a:t>
            </a:r>
            <a:r>
              <a:rPr sz="2000" spc="-30" dirty="0">
                <a:solidFill>
                  <a:srgbClr val="5D5B4E"/>
                </a:solidFill>
                <a:latin typeface="Calibri"/>
                <a:cs typeface="Calibri"/>
              </a:rPr>
              <a:t>r</a:t>
            </a:r>
            <a:r>
              <a:rPr sz="2000" spc="-5" dirty="0">
                <a:solidFill>
                  <a:srgbClr val="5D5B4E"/>
                </a:solidFill>
                <a:latin typeface="Calibri"/>
                <a:cs typeface="Calibri"/>
              </a:rPr>
              <a:t>d</a:t>
            </a:r>
            <a:r>
              <a:rPr sz="2000" dirty="0">
                <a:solidFill>
                  <a:srgbClr val="5D5B4E"/>
                </a:solidFill>
                <a:latin typeface="Calibri"/>
                <a:cs typeface="Calibri"/>
              </a:rPr>
              <a:t>s</a:t>
            </a:r>
            <a:r>
              <a:rPr sz="2000" spc="-10" dirty="0">
                <a:solidFill>
                  <a:srgbClr val="5D5B4E"/>
                </a:solidFill>
                <a:latin typeface="Calibri"/>
                <a:cs typeface="Calibri"/>
              </a:rPr>
              <a:t> </a:t>
            </a:r>
            <a:r>
              <a:rPr sz="2000" spc="-40" dirty="0">
                <a:solidFill>
                  <a:srgbClr val="5D5B4E"/>
                </a:solidFill>
                <a:latin typeface="Calibri"/>
                <a:cs typeface="Calibri"/>
              </a:rPr>
              <a:t>f</a:t>
            </a:r>
            <a:r>
              <a:rPr sz="2000" spc="-5" dirty="0">
                <a:solidFill>
                  <a:srgbClr val="5D5B4E"/>
                </a:solidFill>
                <a:latin typeface="Calibri"/>
                <a:cs typeface="Calibri"/>
              </a:rPr>
              <a:t>o</a:t>
            </a:r>
            <a:r>
              <a:rPr sz="2000" dirty="0">
                <a:solidFill>
                  <a:srgbClr val="5D5B4E"/>
                </a:solidFill>
                <a:latin typeface="Calibri"/>
                <a:cs typeface="Calibri"/>
              </a:rPr>
              <a:t>r</a:t>
            </a:r>
            <a:r>
              <a:rPr sz="2000" spc="-10" dirty="0">
                <a:solidFill>
                  <a:srgbClr val="5D5B4E"/>
                </a:solidFill>
                <a:latin typeface="Calibri"/>
                <a:cs typeface="Calibri"/>
              </a:rPr>
              <a:t> </a:t>
            </a:r>
            <a:r>
              <a:rPr sz="2000" spc="-5" dirty="0">
                <a:solidFill>
                  <a:srgbClr val="5D5B4E"/>
                </a:solidFill>
                <a:latin typeface="Calibri"/>
                <a:cs typeface="Calibri"/>
              </a:rPr>
              <a:t>St</a:t>
            </a:r>
            <a:r>
              <a:rPr sz="2000" spc="5" dirty="0">
                <a:solidFill>
                  <a:srgbClr val="5D5B4E"/>
                </a:solidFill>
                <a:latin typeface="Calibri"/>
                <a:cs typeface="Calibri"/>
              </a:rPr>
              <a:t>u</a:t>
            </a:r>
            <a:r>
              <a:rPr sz="2000" spc="-5" dirty="0">
                <a:solidFill>
                  <a:srgbClr val="5D5B4E"/>
                </a:solidFill>
                <a:latin typeface="Calibri"/>
                <a:cs typeface="Calibri"/>
              </a:rPr>
              <a:t>de</a:t>
            </a:r>
            <a:r>
              <a:rPr sz="2000" spc="-20" dirty="0">
                <a:solidFill>
                  <a:srgbClr val="5D5B4E"/>
                </a:solidFill>
                <a:latin typeface="Calibri"/>
                <a:cs typeface="Calibri"/>
              </a:rPr>
              <a:t>n</a:t>
            </a:r>
            <a:r>
              <a:rPr sz="2000" dirty="0">
                <a:solidFill>
                  <a:srgbClr val="5D5B4E"/>
                </a:solidFill>
                <a:latin typeface="Calibri"/>
                <a:cs typeface="Calibri"/>
              </a:rPr>
              <a:t>ts w</a:t>
            </a:r>
            <a:r>
              <a:rPr sz="2000" spc="-10" dirty="0">
                <a:solidFill>
                  <a:srgbClr val="5D5B4E"/>
                </a:solidFill>
                <a:latin typeface="Calibri"/>
                <a:cs typeface="Calibri"/>
              </a:rPr>
              <a:t>i</a:t>
            </a:r>
            <a:r>
              <a:rPr sz="2000" dirty="0">
                <a:solidFill>
                  <a:srgbClr val="5D5B4E"/>
                </a:solidFill>
                <a:latin typeface="Calibri"/>
                <a:cs typeface="Calibri"/>
              </a:rPr>
              <a:t>th</a:t>
            </a:r>
            <a:r>
              <a:rPr sz="2000" spc="5" dirty="0">
                <a:solidFill>
                  <a:srgbClr val="5D5B4E"/>
                </a:solidFill>
                <a:latin typeface="Calibri"/>
                <a:cs typeface="Calibri"/>
              </a:rPr>
              <a:t> </a:t>
            </a:r>
            <a:r>
              <a:rPr sz="2000" dirty="0">
                <a:solidFill>
                  <a:srgbClr val="5D5B4E"/>
                </a:solidFill>
                <a:latin typeface="Calibri"/>
                <a:cs typeface="Calibri"/>
              </a:rPr>
              <a:t>the Mo</a:t>
            </a:r>
            <a:r>
              <a:rPr sz="2000" spc="-30" dirty="0">
                <a:solidFill>
                  <a:srgbClr val="5D5B4E"/>
                </a:solidFill>
                <a:latin typeface="Calibri"/>
                <a:cs typeface="Calibri"/>
              </a:rPr>
              <a:t>s</a:t>
            </a:r>
            <a:r>
              <a:rPr sz="2000" dirty="0">
                <a:solidFill>
                  <a:srgbClr val="5D5B4E"/>
                </a:solidFill>
                <a:latin typeface="Calibri"/>
                <a:cs typeface="Calibri"/>
              </a:rPr>
              <a:t>t </a:t>
            </a:r>
            <a:r>
              <a:rPr sz="2000" spc="5" dirty="0">
                <a:solidFill>
                  <a:srgbClr val="5D5B4E"/>
                </a:solidFill>
                <a:latin typeface="Calibri"/>
                <a:cs typeface="Calibri"/>
              </a:rPr>
              <a:t>S</a:t>
            </a:r>
            <a:r>
              <a:rPr sz="2000" dirty="0">
                <a:solidFill>
                  <a:srgbClr val="5D5B4E"/>
                </a:solidFill>
                <a:latin typeface="Calibri"/>
                <a:cs typeface="Calibri"/>
              </a:rPr>
              <a:t>ignifi</a:t>
            </a:r>
            <a:r>
              <a:rPr sz="2000" spc="-20" dirty="0">
                <a:solidFill>
                  <a:srgbClr val="5D5B4E"/>
                </a:solidFill>
                <a:latin typeface="Calibri"/>
                <a:cs typeface="Calibri"/>
              </a:rPr>
              <a:t>c</a:t>
            </a:r>
            <a:r>
              <a:rPr sz="2000" dirty="0">
                <a:solidFill>
                  <a:srgbClr val="5D5B4E"/>
                </a:solidFill>
                <a:latin typeface="Calibri"/>
                <a:cs typeface="Calibri"/>
              </a:rPr>
              <a:t>a</a:t>
            </a:r>
            <a:r>
              <a:rPr sz="2000" spc="-25" dirty="0">
                <a:solidFill>
                  <a:srgbClr val="5D5B4E"/>
                </a:solidFill>
                <a:latin typeface="Calibri"/>
                <a:cs typeface="Calibri"/>
              </a:rPr>
              <a:t>n</a:t>
            </a:r>
            <a:r>
              <a:rPr sz="2000" dirty="0">
                <a:solidFill>
                  <a:srgbClr val="5D5B4E"/>
                </a:solidFill>
                <a:latin typeface="Calibri"/>
                <a:cs typeface="Calibri"/>
              </a:rPr>
              <a:t>t</a:t>
            </a:r>
            <a:r>
              <a:rPr sz="2000" spc="-10" dirty="0">
                <a:solidFill>
                  <a:srgbClr val="5D5B4E"/>
                </a:solidFill>
                <a:latin typeface="Calibri"/>
                <a:cs typeface="Calibri"/>
              </a:rPr>
              <a:t> </a:t>
            </a:r>
            <a:r>
              <a:rPr sz="2000" spc="-5" dirty="0">
                <a:solidFill>
                  <a:srgbClr val="5D5B4E"/>
                </a:solidFill>
                <a:latin typeface="Calibri"/>
                <a:cs typeface="Calibri"/>
              </a:rPr>
              <a:t>Cog</a:t>
            </a:r>
            <a:r>
              <a:rPr sz="2000" spc="5" dirty="0">
                <a:solidFill>
                  <a:srgbClr val="5D5B4E"/>
                </a:solidFill>
                <a:latin typeface="Calibri"/>
                <a:cs typeface="Calibri"/>
              </a:rPr>
              <a:t>n</a:t>
            </a:r>
            <a:r>
              <a:rPr sz="2000" dirty="0">
                <a:solidFill>
                  <a:srgbClr val="5D5B4E"/>
                </a:solidFill>
                <a:latin typeface="Calibri"/>
                <a:cs typeface="Calibri"/>
              </a:rPr>
              <a:t>it</a:t>
            </a:r>
            <a:r>
              <a:rPr sz="2000" spc="-10" dirty="0">
                <a:solidFill>
                  <a:srgbClr val="5D5B4E"/>
                </a:solidFill>
                <a:latin typeface="Calibri"/>
                <a:cs typeface="Calibri"/>
              </a:rPr>
              <a:t>i</a:t>
            </a:r>
            <a:r>
              <a:rPr sz="2000" spc="-30" dirty="0">
                <a:solidFill>
                  <a:srgbClr val="5D5B4E"/>
                </a:solidFill>
                <a:latin typeface="Calibri"/>
                <a:cs typeface="Calibri"/>
              </a:rPr>
              <a:t>v</a:t>
            </a:r>
            <a:r>
              <a:rPr sz="2000" dirty="0">
                <a:solidFill>
                  <a:srgbClr val="5D5B4E"/>
                </a:solidFill>
                <a:latin typeface="Calibri"/>
                <a:cs typeface="Calibri"/>
              </a:rPr>
              <a:t>e </a:t>
            </a:r>
            <a:r>
              <a:rPr sz="2000" spc="-5" dirty="0">
                <a:solidFill>
                  <a:srgbClr val="5D5B4E"/>
                </a:solidFill>
                <a:latin typeface="Calibri"/>
                <a:cs typeface="Calibri"/>
              </a:rPr>
              <a:t>Disabi</a:t>
            </a:r>
            <a:r>
              <a:rPr sz="2000" spc="-10" dirty="0">
                <a:solidFill>
                  <a:srgbClr val="5D5B4E"/>
                </a:solidFill>
                <a:latin typeface="Calibri"/>
                <a:cs typeface="Calibri"/>
              </a:rPr>
              <a:t>l</a:t>
            </a:r>
            <a:r>
              <a:rPr sz="2000" dirty="0">
                <a:solidFill>
                  <a:srgbClr val="5D5B4E"/>
                </a:solidFill>
                <a:latin typeface="Calibri"/>
                <a:cs typeface="Calibri"/>
              </a:rPr>
              <a:t>it</a:t>
            </a:r>
            <a:r>
              <a:rPr sz="2000" spc="-10" dirty="0">
                <a:solidFill>
                  <a:srgbClr val="5D5B4E"/>
                </a:solidFill>
                <a:latin typeface="Calibri"/>
                <a:cs typeface="Calibri"/>
              </a:rPr>
              <a:t>i</a:t>
            </a:r>
            <a:r>
              <a:rPr sz="2000" dirty="0">
                <a:solidFill>
                  <a:srgbClr val="5D5B4E"/>
                </a:solidFill>
                <a:latin typeface="Calibri"/>
                <a:cs typeface="Calibri"/>
              </a:rPr>
              <a:t>es</a:t>
            </a:r>
            <a:endParaRPr sz="2000" dirty="0">
              <a:latin typeface="Calibri"/>
              <a:cs typeface="Calibri"/>
            </a:endParaRPr>
          </a:p>
          <a:p>
            <a:pPr marL="415290" indent="-402590">
              <a:spcBef>
                <a:spcPts val="375"/>
              </a:spcBef>
              <a:buClr>
                <a:srgbClr val="396983"/>
              </a:buClr>
              <a:buFont typeface="Arial"/>
              <a:buChar char="•"/>
              <a:tabLst>
                <a:tab pos="415925" algn="l"/>
              </a:tabLst>
            </a:pPr>
            <a:r>
              <a:rPr sz="2000" dirty="0">
                <a:solidFill>
                  <a:srgbClr val="5D5B4E"/>
                </a:solidFill>
                <a:latin typeface="Calibri"/>
                <a:cs typeface="Calibri"/>
              </a:rPr>
              <a:t>E</a:t>
            </a:r>
            <a:r>
              <a:rPr sz="2000" spc="-5" dirty="0">
                <a:solidFill>
                  <a:srgbClr val="5D5B4E"/>
                </a:solidFill>
                <a:latin typeface="Calibri"/>
                <a:cs typeface="Calibri"/>
              </a:rPr>
              <a:t>n</a:t>
            </a:r>
            <a:r>
              <a:rPr sz="2000" spc="5" dirty="0">
                <a:solidFill>
                  <a:srgbClr val="5D5B4E"/>
                </a:solidFill>
                <a:latin typeface="Calibri"/>
                <a:cs typeface="Calibri"/>
              </a:rPr>
              <a:t>g</a:t>
            </a:r>
            <a:r>
              <a:rPr sz="2000" dirty="0">
                <a:solidFill>
                  <a:srgbClr val="5D5B4E"/>
                </a:solidFill>
                <a:latin typeface="Calibri"/>
                <a:cs typeface="Calibri"/>
              </a:rPr>
              <a:t>l</a:t>
            </a:r>
            <a:r>
              <a:rPr sz="2000" spc="-10" dirty="0">
                <a:solidFill>
                  <a:srgbClr val="5D5B4E"/>
                </a:solidFill>
                <a:latin typeface="Calibri"/>
                <a:cs typeface="Calibri"/>
              </a:rPr>
              <a:t>i</a:t>
            </a:r>
            <a:r>
              <a:rPr sz="2000" spc="-5" dirty="0">
                <a:solidFill>
                  <a:srgbClr val="5D5B4E"/>
                </a:solidFill>
                <a:latin typeface="Calibri"/>
                <a:cs typeface="Calibri"/>
              </a:rPr>
              <a:t>s</a:t>
            </a:r>
            <a:r>
              <a:rPr sz="2000" dirty="0">
                <a:solidFill>
                  <a:srgbClr val="5D5B4E"/>
                </a:solidFill>
                <a:latin typeface="Calibri"/>
                <a:cs typeface="Calibri"/>
              </a:rPr>
              <a:t>h</a:t>
            </a:r>
            <a:r>
              <a:rPr sz="2000" spc="-10" dirty="0">
                <a:solidFill>
                  <a:srgbClr val="5D5B4E"/>
                </a:solidFill>
                <a:latin typeface="Calibri"/>
                <a:cs typeface="Calibri"/>
              </a:rPr>
              <a:t> </a:t>
            </a:r>
            <a:r>
              <a:rPr sz="2000" spc="-5" dirty="0">
                <a:solidFill>
                  <a:srgbClr val="5D5B4E"/>
                </a:solidFill>
                <a:latin typeface="Calibri"/>
                <a:cs typeface="Calibri"/>
              </a:rPr>
              <a:t>Lan</a:t>
            </a:r>
            <a:r>
              <a:rPr sz="2000" spc="5" dirty="0">
                <a:solidFill>
                  <a:srgbClr val="5D5B4E"/>
                </a:solidFill>
                <a:latin typeface="Calibri"/>
                <a:cs typeface="Calibri"/>
              </a:rPr>
              <a:t>g</a:t>
            </a:r>
            <a:r>
              <a:rPr sz="2000" spc="-5" dirty="0">
                <a:solidFill>
                  <a:srgbClr val="5D5B4E"/>
                </a:solidFill>
                <a:latin typeface="Calibri"/>
                <a:cs typeface="Calibri"/>
              </a:rPr>
              <a:t>uag</a:t>
            </a:r>
            <a:r>
              <a:rPr sz="2000" dirty="0">
                <a:solidFill>
                  <a:srgbClr val="5D5B4E"/>
                </a:solidFill>
                <a:latin typeface="Calibri"/>
                <a:cs typeface="Calibri"/>
              </a:rPr>
              <a:t>e</a:t>
            </a:r>
            <a:r>
              <a:rPr sz="2000" spc="-35" dirty="0">
                <a:solidFill>
                  <a:srgbClr val="5D5B4E"/>
                </a:solidFill>
                <a:latin typeface="Calibri"/>
                <a:cs typeface="Calibri"/>
              </a:rPr>
              <a:t> </a:t>
            </a:r>
            <a:r>
              <a:rPr sz="2000" dirty="0">
                <a:solidFill>
                  <a:srgbClr val="5D5B4E"/>
                </a:solidFill>
                <a:latin typeface="Calibri"/>
                <a:cs typeface="Calibri"/>
              </a:rPr>
              <a:t>P</a:t>
            </a:r>
            <a:r>
              <a:rPr sz="2000" spc="-45" dirty="0">
                <a:solidFill>
                  <a:srgbClr val="5D5B4E"/>
                </a:solidFill>
                <a:latin typeface="Calibri"/>
                <a:cs typeface="Calibri"/>
              </a:rPr>
              <a:t>r</a:t>
            </a:r>
            <a:r>
              <a:rPr sz="2000" spc="-5" dirty="0">
                <a:solidFill>
                  <a:srgbClr val="5D5B4E"/>
                </a:solidFill>
                <a:latin typeface="Calibri"/>
                <a:cs typeface="Calibri"/>
              </a:rPr>
              <a:t>oficien</a:t>
            </a:r>
            <a:r>
              <a:rPr sz="2000" spc="5" dirty="0">
                <a:solidFill>
                  <a:srgbClr val="5D5B4E"/>
                </a:solidFill>
                <a:latin typeface="Calibri"/>
                <a:cs typeface="Calibri"/>
              </a:rPr>
              <a:t>c</a:t>
            </a:r>
            <a:r>
              <a:rPr sz="2000" dirty="0">
                <a:solidFill>
                  <a:srgbClr val="5D5B4E"/>
                </a:solidFill>
                <a:latin typeface="Calibri"/>
                <a:cs typeface="Calibri"/>
              </a:rPr>
              <a:t>y </a:t>
            </a:r>
            <a:r>
              <a:rPr sz="2000" spc="-5" dirty="0">
                <a:solidFill>
                  <a:srgbClr val="5D5B4E"/>
                </a:solidFill>
                <a:latin typeface="Calibri"/>
                <a:cs typeface="Calibri"/>
              </a:rPr>
              <a:t>S</a:t>
            </a:r>
            <a:r>
              <a:rPr sz="2000" spc="-25" dirty="0">
                <a:solidFill>
                  <a:srgbClr val="5D5B4E"/>
                </a:solidFill>
                <a:latin typeface="Calibri"/>
                <a:cs typeface="Calibri"/>
              </a:rPr>
              <a:t>t</a:t>
            </a:r>
            <a:r>
              <a:rPr sz="2000" dirty="0">
                <a:solidFill>
                  <a:srgbClr val="5D5B4E"/>
                </a:solidFill>
                <a:latin typeface="Calibri"/>
                <a:cs typeface="Calibri"/>
              </a:rPr>
              <a:t>anda</a:t>
            </a:r>
            <a:r>
              <a:rPr sz="2000" spc="-30" dirty="0">
                <a:solidFill>
                  <a:srgbClr val="5D5B4E"/>
                </a:solidFill>
                <a:latin typeface="Calibri"/>
                <a:cs typeface="Calibri"/>
              </a:rPr>
              <a:t>r</a:t>
            </a:r>
            <a:r>
              <a:rPr sz="2000" spc="-5" dirty="0">
                <a:solidFill>
                  <a:srgbClr val="5D5B4E"/>
                </a:solidFill>
                <a:latin typeface="Calibri"/>
                <a:cs typeface="Calibri"/>
              </a:rPr>
              <a:t>ds</a:t>
            </a:r>
            <a:endParaRPr sz="2000" dirty="0">
              <a:latin typeface="Calibri"/>
              <a:cs typeface="Calibri"/>
            </a:endParaRPr>
          </a:p>
          <a:p>
            <a:pPr marL="415290" indent="-402590">
              <a:spcBef>
                <a:spcPts val="380"/>
              </a:spcBef>
              <a:buClr>
                <a:srgbClr val="396983"/>
              </a:buClr>
              <a:buFont typeface="Arial"/>
              <a:buChar char="•"/>
              <a:tabLst>
                <a:tab pos="415925" algn="l"/>
              </a:tabLst>
            </a:pPr>
            <a:r>
              <a:rPr sz="2000" dirty="0">
                <a:solidFill>
                  <a:srgbClr val="5D5B4E"/>
                </a:solidFill>
                <a:latin typeface="Calibri"/>
                <a:cs typeface="Calibri"/>
              </a:rPr>
              <a:t>Acade</a:t>
            </a:r>
            <a:r>
              <a:rPr sz="2000" spc="-15" dirty="0">
                <a:solidFill>
                  <a:srgbClr val="5D5B4E"/>
                </a:solidFill>
                <a:latin typeface="Calibri"/>
                <a:cs typeface="Calibri"/>
              </a:rPr>
              <a:t>m</a:t>
            </a:r>
            <a:r>
              <a:rPr sz="2000" dirty="0">
                <a:solidFill>
                  <a:srgbClr val="5D5B4E"/>
                </a:solidFill>
                <a:latin typeface="Calibri"/>
                <a:cs typeface="Calibri"/>
              </a:rPr>
              <a:t>ic Asse</a:t>
            </a:r>
            <a:r>
              <a:rPr sz="2000" spc="-15" dirty="0">
                <a:solidFill>
                  <a:srgbClr val="5D5B4E"/>
                </a:solidFill>
                <a:latin typeface="Calibri"/>
                <a:cs typeface="Calibri"/>
              </a:rPr>
              <a:t>s</a:t>
            </a:r>
            <a:r>
              <a:rPr sz="2000" spc="-5" dirty="0">
                <a:solidFill>
                  <a:srgbClr val="5D5B4E"/>
                </a:solidFill>
                <a:latin typeface="Calibri"/>
                <a:cs typeface="Calibri"/>
              </a:rPr>
              <a:t>s</a:t>
            </a:r>
            <a:r>
              <a:rPr sz="2000" spc="-10" dirty="0">
                <a:solidFill>
                  <a:srgbClr val="5D5B4E"/>
                </a:solidFill>
                <a:latin typeface="Calibri"/>
                <a:cs typeface="Calibri"/>
              </a:rPr>
              <a:t>m</a:t>
            </a:r>
            <a:r>
              <a:rPr sz="2000" dirty="0">
                <a:solidFill>
                  <a:srgbClr val="5D5B4E"/>
                </a:solidFill>
                <a:latin typeface="Calibri"/>
                <a:cs typeface="Calibri"/>
              </a:rPr>
              <a:t>e</a:t>
            </a:r>
            <a:r>
              <a:rPr sz="2000" spc="-25" dirty="0">
                <a:solidFill>
                  <a:srgbClr val="5D5B4E"/>
                </a:solidFill>
                <a:latin typeface="Calibri"/>
                <a:cs typeface="Calibri"/>
              </a:rPr>
              <a:t>n</a:t>
            </a:r>
            <a:r>
              <a:rPr sz="2000" dirty="0">
                <a:solidFill>
                  <a:srgbClr val="5D5B4E"/>
                </a:solidFill>
                <a:latin typeface="Calibri"/>
                <a:cs typeface="Calibri"/>
              </a:rPr>
              <a:t>ts</a:t>
            </a:r>
            <a:endParaRPr sz="2000" dirty="0">
              <a:latin typeface="Calibri"/>
              <a:cs typeface="Calibri"/>
            </a:endParaRPr>
          </a:p>
          <a:p>
            <a:pPr marL="415290" indent="-402590">
              <a:spcBef>
                <a:spcPts val="380"/>
              </a:spcBef>
              <a:buClr>
                <a:srgbClr val="396983"/>
              </a:buClr>
              <a:buFont typeface="Arial"/>
              <a:buChar char="•"/>
              <a:tabLst>
                <a:tab pos="415925" algn="l"/>
              </a:tabLst>
            </a:pPr>
            <a:r>
              <a:rPr sz="2000" spc="-5" dirty="0">
                <a:solidFill>
                  <a:srgbClr val="5D5B4E"/>
                </a:solidFill>
                <a:latin typeface="Calibri"/>
                <a:cs typeface="Calibri"/>
              </a:rPr>
              <a:t>Lan</a:t>
            </a:r>
            <a:r>
              <a:rPr sz="2000" spc="5" dirty="0">
                <a:solidFill>
                  <a:srgbClr val="5D5B4E"/>
                </a:solidFill>
                <a:latin typeface="Calibri"/>
                <a:cs typeface="Calibri"/>
              </a:rPr>
              <a:t>g</a:t>
            </a:r>
            <a:r>
              <a:rPr sz="2000" spc="-5" dirty="0">
                <a:solidFill>
                  <a:srgbClr val="5D5B4E"/>
                </a:solidFill>
                <a:latin typeface="Calibri"/>
                <a:cs typeface="Calibri"/>
              </a:rPr>
              <a:t>uag</a:t>
            </a:r>
            <a:r>
              <a:rPr sz="2000" dirty="0">
                <a:solidFill>
                  <a:srgbClr val="5D5B4E"/>
                </a:solidFill>
                <a:latin typeface="Calibri"/>
                <a:cs typeface="Calibri"/>
              </a:rPr>
              <a:t>e</a:t>
            </a:r>
            <a:r>
              <a:rPr sz="2000" spc="-35" dirty="0">
                <a:solidFill>
                  <a:srgbClr val="5D5B4E"/>
                </a:solidFill>
                <a:latin typeface="Calibri"/>
                <a:cs typeface="Calibri"/>
              </a:rPr>
              <a:t> </a:t>
            </a:r>
            <a:r>
              <a:rPr sz="2000" dirty="0">
                <a:solidFill>
                  <a:srgbClr val="5D5B4E"/>
                </a:solidFill>
                <a:latin typeface="Calibri"/>
                <a:cs typeface="Calibri"/>
              </a:rPr>
              <a:t>P</a:t>
            </a:r>
            <a:r>
              <a:rPr sz="2000" spc="-45" dirty="0">
                <a:solidFill>
                  <a:srgbClr val="5D5B4E"/>
                </a:solidFill>
                <a:latin typeface="Calibri"/>
                <a:cs typeface="Calibri"/>
              </a:rPr>
              <a:t>r</a:t>
            </a:r>
            <a:r>
              <a:rPr sz="2000" spc="-5" dirty="0">
                <a:solidFill>
                  <a:srgbClr val="5D5B4E"/>
                </a:solidFill>
                <a:latin typeface="Calibri"/>
                <a:cs typeface="Calibri"/>
              </a:rPr>
              <a:t>oficien</a:t>
            </a:r>
            <a:r>
              <a:rPr sz="2000" spc="5" dirty="0">
                <a:solidFill>
                  <a:srgbClr val="5D5B4E"/>
                </a:solidFill>
                <a:latin typeface="Calibri"/>
                <a:cs typeface="Calibri"/>
              </a:rPr>
              <a:t>c</a:t>
            </a:r>
            <a:r>
              <a:rPr sz="2000" dirty="0">
                <a:solidFill>
                  <a:srgbClr val="5D5B4E"/>
                </a:solidFill>
                <a:latin typeface="Calibri"/>
                <a:cs typeface="Calibri"/>
              </a:rPr>
              <a:t>y</a:t>
            </a:r>
            <a:r>
              <a:rPr sz="2000" spc="5" dirty="0">
                <a:solidFill>
                  <a:srgbClr val="5D5B4E"/>
                </a:solidFill>
                <a:latin typeface="Calibri"/>
                <a:cs typeface="Calibri"/>
              </a:rPr>
              <a:t> </a:t>
            </a:r>
            <a:r>
              <a:rPr sz="2000" dirty="0">
                <a:solidFill>
                  <a:srgbClr val="5D5B4E"/>
                </a:solidFill>
                <a:latin typeface="Calibri"/>
                <a:cs typeface="Calibri"/>
              </a:rPr>
              <a:t>Asse</a:t>
            </a:r>
            <a:r>
              <a:rPr sz="2000" spc="-15" dirty="0">
                <a:solidFill>
                  <a:srgbClr val="5D5B4E"/>
                </a:solidFill>
                <a:latin typeface="Calibri"/>
                <a:cs typeface="Calibri"/>
              </a:rPr>
              <a:t>s</a:t>
            </a:r>
            <a:r>
              <a:rPr sz="2000" spc="-5" dirty="0">
                <a:solidFill>
                  <a:srgbClr val="5D5B4E"/>
                </a:solidFill>
                <a:latin typeface="Calibri"/>
                <a:cs typeface="Calibri"/>
              </a:rPr>
              <a:t>s</a:t>
            </a:r>
            <a:r>
              <a:rPr sz="2000" spc="-10" dirty="0">
                <a:solidFill>
                  <a:srgbClr val="5D5B4E"/>
                </a:solidFill>
                <a:latin typeface="Calibri"/>
                <a:cs typeface="Calibri"/>
              </a:rPr>
              <a:t>m</a:t>
            </a:r>
            <a:r>
              <a:rPr sz="2000" dirty="0">
                <a:solidFill>
                  <a:srgbClr val="5D5B4E"/>
                </a:solidFill>
                <a:latin typeface="Calibri"/>
                <a:cs typeface="Calibri"/>
              </a:rPr>
              <a:t>e</a:t>
            </a:r>
            <a:r>
              <a:rPr sz="2000" spc="-25" dirty="0">
                <a:solidFill>
                  <a:srgbClr val="5D5B4E"/>
                </a:solidFill>
                <a:latin typeface="Calibri"/>
                <a:cs typeface="Calibri"/>
              </a:rPr>
              <a:t>n</a:t>
            </a:r>
            <a:r>
              <a:rPr sz="2000" dirty="0">
                <a:solidFill>
                  <a:srgbClr val="5D5B4E"/>
                </a:solidFill>
                <a:latin typeface="Calibri"/>
                <a:cs typeface="Calibri"/>
              </a:rPr>
              <a:t>ts</a:t>
            </a:r>
            <a:endParaRPr sz="2000" dirty="0">
              <a:latin typeface="Calibri"/>
              <a:cs typeface="Calibri"/>
            </a:endParaRPr>
          </a:p>
          <a:p>
            <a:pPr marL="415290" indent="-402590">
              <a:spcBef>
                <a:spcPts val="370"/>
              </a:spcBef>
              <a:buClr>
                <a:srgbClr val="396983"/>
              </a:buClr>
              <a:buFont typeface="Arial"/>
              <a:buChar char="•"/>
              <a:tabLst>
                <a:tab pos="415925" algn="l"/>
              </a:tabLst>
            </a:pPr>
            <a:r>
              <a:rPr sz="2000" spc="-5" dirty="0">
                <a:solidFill>
                  <a:srgbClr val="5D5B4E"/>
                </a:solidFill>
                <a:latin typeface="Calibri"/>
                <a:cs typeface="Calibri"/>
              </a:rPr>
              <a:t>S</a:t>
            </a:r>
            <a:r>
              <a:rPr sz="2000" spc="-20" dirty="0">
                <a:solidFill>
                  <a:srgbClr val="5D5B4E"/>
                </a:solidFill>
                <a:latin typeface="Calibri"/>
                <a:cs typeface="Calibri"/>
              </a:rPr>
              <a:t>t</a:t>
            </a:r>
            <a:r>
              <a:rPr sz="2000" spc="-25" dirty="0">
                <a:solidFill>
                  <a:srgbClr val="5D5B4E"/>
                </a:solidFill>
                <a:latin typeface="Calibri"/>
                <a:cs typeface="Calibri"/>
              </a:rPr>
              <a:t>at</a:t>
            </a:r>
            <a:r>
              <a:rPr sz="2000" spc="-15" dirty="0">
                <a:solidFill>
                  <a:srgbClr val="5D5B4E"/>
                </a:solidFill>
                <a:latin typeface="Calibri"/>
                <a:cs typeface="Calibri"/>
              </a:rPr>
              <a:t>e</a:t>
            </a:r>
            <a:r>
              <a:rPr sz="2000" dirty="0">
                <a:solidFill>
                  <a:srgbClr val="5D5B4E"/>
                </a:solidFill>
                <a:latin typeface="Calibri"/>
                <a:cs typeface="Calibri"/>
              </a:rPr>
              <a:t>w</a:t>
            </a:r>
            <a:r>
              <a:rPr sz="2000" spc="-10" dirty="0">
                <a:solidFill>
                  <a:srgbClr val="5D5B4E"/>
                </a:solidFill>
                <a:latin typeface="Calibri"/>
                <a:cs typeface="Calibri"/>
              </a:rPr>
              <a:t>i</a:t>
            </a:r>
            <a:r>
              <a:rPr sz="2000" spc="-5" dirty="0">
                <a:solidFill>
                  <a:srgbClr val="5D5B4E"/>
                </a:solidFill>
                <a:latin typeface="Calibri"/>
                <a:cs typeface="Calibri"/>
              </a:rPr>
              <a:t>d</a:t>
            </a:r>
            <a:r>
              <a:rPr sz="2000" dirty="0">
                <a:solidFill>
                  <a:srgbClr val="5D5B4E"/>
                </a:solidFill>
                <a:latin typeface="Calibri"/>
                <a:cs typeface="Calibri"/>
              </a:rPr>
              <a:t>e</a:t>
            </a:r>
            <a:r>
              <a:rPr sz="2000" spc="25" dirty="0">
                <a:solidFill>
                  <a:srgbClr val="5D5B4E"/>
                </a:solidFill>
                <a:latin typeface="Calibri"/>
                <a:cs typeface="Calibri"/>
              </a:rPr>
              <a:t> </a:t>
            </a:r>
            <a:r>
              <a:rPr sz="2000" dirty="0">
                <a:solidFill>
                  <a:srgbClr val="5D5B4E"/>
                </a:solidFill>
                <a:latin typeface="Calibri"/>
                <a:cs typeface="Calibri"/>
              </a:rPr>
              <a:t>A</a:t>
            </a:r>
            <a:r>
              <a:rPr sz="2000" spc="5" dirty="0">
                <a:solidFill>
                  <a:srgbClr val="5D5B4E"/>
                </a:solidFill>
                <a:latin typeface="Calibri"/>
                <a:cs typeface="Calibri"/>
              </a:rPr>
              <a:t>c</a:t>
            </a:r>
            <a:r>
              <a:rPr sz="2000" spc="-10" dirty="0">
                <a:solidFill>
                  <a:srgbClr val="5D5B4E"/>
                </a:solidFill>
                <a:latin typeface="Calibri"/>
                <a:cs typeface="Calibri"/>
              </a:rPr>
              <a:t>c</a:t>
            </a:r>
            <a:r>
              <a:rPr sz="2000" spc="-5" dirty="0">
                <a:solidFill>
                  <a:srgbClr val="5D5B4E"/>
                </a:solidFill>
                <a:latin typeface="Calibri"/>
                <a:cs typeface="Calibri"/>
              </a:rPr>
              <a:t>ou</a:t>
            </a:r>
            <a:r>
              <a:rPr sz="2000" spc="-20" dirty="0">
                <a:solidFill>
                  <a:srgbClr val="5D5B4E"/>
                </a:solidFill>
                <a:latin typeface="Calibri"/>
                <a:cs typeface="Calibri"/>
              </a:rPr>
              <a:t>n</a:t>
            </a:r>
            <a:r>
              <a:rPr sz="2000" spc="-25" dirty="0">
                <a:solidFill>
                  <a:srgbClr val="5D5B4E"/>
                </a:solidFill>
                <a:latin typeface="Calibri"/>
                <a:cs typeface="Calibri"/>
              </a:rPr>
              <a:t>t</a:t>
            </a:r>
            <a:r>
              <a:rPr sz="2000" dirty="0">
                <a:solidFill>
                  <a:srgbClr val="5D5B4E"/>
                </a:solidFill>
                <a:latin typeface="Calibri"/>
                <a:cs typeface="Calibri"/>
              </a:rPr>
              <a:t>abil</a:t>
            </a:r>
            <a:r>
              <a:rPr sz="2000" spc="-10" dirty="0">
                <a:solidFill>
                  <a:srgbClr val="5D5B4E"/>
                </a:solidFill>
                <a:latin typeface="Calibri"/>
                <a:cs typeface="Calibri"/>
              </a:rPr>
              <a:t>i</a:t>
            </a:r>
            <a:r>
              <a:rPr sz="2000" dirty="0">
                <a:solidFill>
                  <a:srgbClr val="5D5B4E"/>
                </a:solidFill>
                <a:latin typeface="Calibri"/>
                <a:cs typeface="Calibri"/>
              </a:rPr>
              <a:t>ty</a:t>
            </a:r>
            <a:r>
              <a:rPr sz="2000" spc="-15" dirty="0">
                <a:solidFill>
                  <a:srgbClr val="5D5B4E"/>
                </a:solidFill>
                <a:latin typeface="Calibri"/>
                <a:cs typeface="Calibri"/>
              </a:rPr>
              <a:t> </a:t>
            </a:r>
            <a:r>
              <a:rPr sz="2000" spc="-25" dirty="0">
                <a:solidFill>
                  <a:srgbClr val="5D5B4E"/>
                </a:solidFill>
                <a:latin typeface="Calibri"/>
                <a:cs typeface="Calibri"/>
              </a:rPr>
              <a:t>S</a:t>
            </a:r>
            <a:r>
              <a:rPr sz="2000" spc="-20" dirty="0">
                <a:solidFill>
                  <a:srgbClr val="5D5B4E"/>
                </a:solidFill>
                <a:latin typeface="Calibri"/>
                <a:cs typeface="Calibri"/>
              </a:rPr>
              <a:t>y</a:t>
            </a:r>
            <a:r>
              <a:rPr sz="2000" spc="-30" dirty="0">
                <a:solidFill>
                  <a:srgbClr val="5D5B4E"/>
                </a:solidFill>
                <a:latin typeface="Calibri"/>
                <a:cs typeface="Calibri"/>
              </a:rPr>
              <a:t>s</a:t>
            </a:r>
            <a:r>
              <a:rPr sz="2000" spc="-25" dirty="0">
                <a:solidFill>
                  <a:srgbClr val="5D5B4E"/>
                </a:solidFill>
                <a:latin typeface="Calibri"/>
                <a:cs typeface="Calibri"/>
              </a:rPr>
              <a:t>t</a:t>
            </a:r>
            <a:r>
              <a:rPr sz="2000" dirty="0">
                <a:solidFill>
                  <a:srgbClr val="5D5B4E"/>
                </a:solidFill>
                <a:latin typeface="Calibri"/>
                <a:cs typeface="Calibri"/>
              </a:rPr>
              <a:t>em</a:t>
            </a:r>
            <a:endParaRPr sz="2000" dirty="0">
              <a:latin typeface="Calibri"/>
              <a:cs typeface="Calibri"/>
            </a:endParaRPr>
          </a:p>
          <a:p>
            <a:pPr marL="415290" indent="-402590">
              <a:spcBef>
                <a:spcPts val="385"/>
              </a:spcBef>
              <a:buClr>
                <a:srgbClr val="396983"/>
              </a:buClr>
              <a:buFont typeface="Arial"/>
              <a:buChar char="•"/>
              <a:tabLst>
                <a:tab pos="415925" algn="l"/>
              </a:tabLst>
            </a:pPr>
            <a:r>
              <a:rPr sz="2000" spc="-5" dirty="0">
                <a:solidFill>
                  <a:srgbClr val="5D5B4E"/>
                </a:solidFill>
                <a:latin typeface="Calibri"/>
                <a:cs typeface="Calibri"/>
              </a:rPr>
              <a:t>S</a:t>
            </a:r>
            <a:r>
              <a:rPr sz="2000" spc="5" dirty="0">
                <a:solidFill>
                  <a:srgbClr val="5D5B4E"/>
                </a:solidFill>
                <a:latin typeface="Calibri"/>
                <a:cs typeface="Calibri"/>
              </a:rPr>
              <a:t>c</a:t>
            </a:r>
            <a:r>
              <a:rPr sz="2000" spc="-5" dirty="0">
                <a:solidFill>
                  <a:srgbClr val="5D5B4E"/>
                </a:solidFill>
                <a:latin typeface="Calibri"/>
                <a:cs typeface="Calibri"/>
              </a:rPr>
              <a:t>hoo</a:t>
            </a:r>
            <a:r>
              <a:rPr sz="2000" dirty="0">
                <a:solidFill>
                  <a:srgbClr val="5D5B4E"/>
                </a:solidFill>
                <a:latin typeface="Calibri"/>
                <a:cs typeface="Calibri"/>
              </a:rPr>
              <a:t>l</a:t>
            </a:r>
            <a:r>
              <a:rPr sz="2000" spc="-20" dirty="0">
                <a:solidFill>
                  <a:srgbClr val="5D5B4E"/>
                </a:solidFill>
                <a:latin typeface="Calibri"/>
                <a:cs typeface="Calibri"/>
              </a:rPr>
              <a:t> </a:t>
            </a:r>
            <a:r>
              <a:rPr sz="2000" spc="-5" dirty="0">
                <a:solidFill>
                  <a:srgbClr val="5D5B4E"/>
                </a:solidFill>
                <a:latin typeface="Calibri"/>
                <a:cs typeface="Calibri"/>
              </a:rPr>
              <a:t>S</a:t>
            </a:r>
            <a:r>
              <a:rPr sz="2000" spc="5" dirty="0">
                <a:solidFill>
                  <a:srgbClr val="5D5B4E"/>
                </a:solidFill>
                <a:latin typeface="Calibri"/>
                <a:cs typeface="Calibri"/>
              </a:rPr>
              <a:t>u</a:t>
            </a:r>
            <a:r>
              <a:rPr sz="2000" spc="-5" dirty="0">
                <a:solidFill>
                  <a:srgbClr val="5D5B4E"/>
                </a:solidFill>
                <a:latin typeface="Calibri"/>
                <a:cs typeface="Calibri"/>
              </a:rPr>
              <a:t>p</a:t>
            </a:r>
            <a:r>
              <a:rPr sz="2000" spc="5" dirty="0">
                <a:solidFill>
                  <a:srgbClr val="5D5B4E"/>
                </a:solidFill>
                <a:latin typeface="Calibri"/>
                <a:cs typeface="Calibri"/>
              </a:rPr>
              <a:t>p</a:t>
            </a:r>
            <a:r>
              <a:rPr sz="2000" spc="-5" dirty="0">
                <a:solidFill>
                  <a:srgbClr val="5D5B4E"/>
                </a:solidFill>
                <a:latin typeface="Calibri"/>
                <a:cs typeface="Calibri"/>
              </a:rPr>
              <a:t>or</a:t>
            </a:r>
            <a:r>
              <a:rPr sz="2000" dirty="0">
                <a:solidFill>
                  <a:srgbClr val="5D5B4E"/>
                </a:solidFill>
                <a:latin typeface="Calibri"/>
                <a:cs typeface="Calibri"/>
              </a:rPr>
              <a:t>t</a:t>
            </a:r>
            <a:r>
              <a:rPr sz="2000" spc="-10" dirty="0">
                <a:solidFill>
                  <a:srgbClr val="5D5B4E"/>
                </a:solidFill>
                <a:latin typeface="Calibri"/>
                <a:cs typeface="Calibri"/>
              </a:rPr>
              <a:t> </a:t>
            </a:r>
            <a:r>
              <a:rPr sz="2000" dirty="0">
                <a:solidFill>
                  <a:srgbClr val="5D5B4E"/>
                </a:solidFill>
                <a:latin typeface="Calibri"/>
                <a:cs typeface="Calibri"/>
              </a:rPr>
              <a:t>and</a:t>
            </a:r>
            <a:r>
              <a:rPr sz="2000" spc="-15" dirty="0">
                <a:solidFill>
                  <a:srgbClr val="5D5B4E"/>
                </a:solidFill>
                <a:latin typeface="Calibri"/>
                <a:cs typeface="Calibri"/>
              </a:rPr>
              <a:t> </a:t>
            </a:r>
            <a:r>
              <a:rPr sz="2000" dirty="0">
                <a:solidFill>
                  <a:srgbClr val="5D5B4E"/>
                </a:solidFill>
                <a:latin typeface="Calibri"/>
                <a:cs typeface="Calibri"/>
              </a:rPr>
              <a:t>I</a:t>
            </a:r>
            <a:r>
              <a:rPr sz="2000" spc="-10" dirty="0">
                <a:solidFill>
                  <a:srgbClr val="5D5B4E"/>
                </a:solidFill>
                <a:latin typeface="Calibri"/>
                <a:cs typeface="Calibri"/>
              </a:rPr>
              <a:t>m</a:t>
            </a:r>
            <a:r>
              <a:rPr sz="2000" spc="-5" dirty="0">
                <a:solidFill>
                  <a:srgbClr val="5D5B4E"/>
                </a:solidFill>
                <a:latin typeface="Calibri"/>
                <a:cs typeface="Calibri"/>
              </a:rPr>
              <a:t>p</a:t>
            </a:r>
            <a:r>
              <a:rPr sz="2000" spc="-40" dirty="0">
                <a:solidFill>
                  <a:srgbClr val="5D5B4E"/>
                </a:solidFill>
                <a:latin typeface="Calibri"/>
                <a:cs typeface="Calibri"/>
              </a:rPr>
              <a:t>r</a:t>
            </a:r>
            <a:r>
              <a:rPr sz="2000" spc="-15" dirty="0">
                <a:solidFill>
                  <a:srgbClr val="5D5B4E"/>
                </a:solidFill>
                <a:latin typeface="Calibri"/>
                <a:cs typeface="Calibri"/>
              </a:rPr>
              <a:t>o</a:t>
            </a:r>
            <a:r>
              <a:rPr sz="2000" spc="-30" dirty="0">
                <a:solidFill>
                  <a:srgbClr val="5D5B4E"/>
                </a:solidFill>
                <a:latin typeface="Calibri"/>
                <a:cs typeface="Calibri"/>
              </a:rPr>
              <a:t>v</a:t>
            </a:r>
            <a:r>
              <a:rPr sz="2000" dirty="0">
                <a:solidFill>
                  <a:srgbClr val="5D5B4E"/>
                </a:solidFill>
                <a:latin typeface="Calibri"/>
                <a:cs typeface="Calibri"/>
              </a:rPr>
              <a:t>e</a:t>
            </a:r>
            <a:r>
              <a:rPr sz="2000" spc="-10" dirty="0">
                <a:solidFill>
                  <a:srgbClr val="5D5B4E"/>
                </a:solidFill>
                <a:latin typeface="Calibri"/>
                <a:cs typeface="Calibri"/>
              </a:rPr>
              <a:t>m</a:t>
            </a:r>
            <a:r>
              <a:rPr sz="2000" dirty="0">
                <a:solidFill>
                  <a:srgbClr val="5D5B4E"/>
                </a:solidFill>
                <a:latin typeface="Calibri"/>
                <a:cs typeface="Calibri"/>
              </a:rPr>
              <a:t>e</a:t>
            </a:r>
            <a:r>
              <a:rPr sz="2000" spc="-25" dirty="0">
                <a:solidFill>
                  <a:srgbClr val="5D5B4E"/>
                </a:solidFill>
                <a:latin typeface="Calibri"/>
                <a:cs typeface="Calibri"/>
              </a:rPr>
              <a:t>n</a:t>
            </a:r>
            <a:r>
              <a:rPr sz="2000" dirty="0">
                <a:solidFill>
                  <a:srgbClr val="5D5B4E"/>
                </a:solidFill>
                <a:latin typeface="Calibri"/>
                <a:cs typeface="Calibri"/>
              </a:rPr>
              <a:t>t</a:t>
            </a:r>
            <a:r>
              <a:rPr sz="2000" spc="15" dirty="0">
                <a:solidFill>
                  <a:srgbClr val="5D5B4E"/>
                </a:solidFill>
                <a:latin typeface="Calibri"/>
                <a:cs typeface="Calibri"/>
              </a:rPr>
              <a:t> </a:t>
            </a:r>
            <a:r>
              <a:rPr sz="2000" dirty="0">
                <a:solidFill>
                  <a:srgbClr val="5D5B4E"/>
                </a:solidFill>
                <a:latin typeface="Calibri"/>
                <a:cs typeface="Calibri"/>
              </a:rPr>
              <a:t>A</a:t>
            </a:r>
            <a:r>
              <a:rPr sz="2000" spc="5" dirty="0">
                <a:solidFill>
                  <a:srgbClr val="5D5B4E"/>
                </a:solidFill>
                <a:latin typeface="Calibri"/>
                <a:cs typeface="Calibri"/>
              </a:rPr>
              <a:t>c</a:t>
            </a:r>
            <a:r>
              <a:rPr sz="2000" dirty="0">
                <a:solidFill>
                  <a:srgbClr val="5D5B4E"/>
                </a:solidFill>
                <a:latin typeface="Calibri"/>
                <a:cs typeface="Calibri"/>
              </a:rPr>
              <a:t>ti</a:t>
            </a:r>
            <a:r>
              <a:rPr sz="2000" spc="-10" dirty="0">
                <a:solidFill>
                  <a:srgbClr val="5D5B4E"/>
                </a:solidFill>
                <a:latin typeface="Calibri"/>
                <a:cs typeface="Calibri"/>
              </a:rPr>
              <a:t>v</a:t>
            </a:r>
            <a:r>
              <a:rPr sz="2000" dirty="0">
                <a:solidFill>
                  <a:srgbClr val="5D5B4E"/>
                </a:solidFill>
                <a:latin typeface="Calibri"/>
                <a:cs typeface="Calibri"/>
              </a:rPr>
              <a:t>it</a:t>
            </a:r>
            <a:r>
              <a:rPr sz="2000" spc="-10" dirty="0">
                <a:solidFill>
                  <a:srgbClr val="5D5B4E"/>
                </a:solidFill>
                <a:latin typeface="Calibri"/>
                <a:cs typeface="Calibri"/>
              </a:rPr>
              <a:t>i</a:t>
            </a:r>
            <a:r>
              <a:rPr sz="2000" dirty="0">
                <a:solidFill>
                  <a:srgbClr val="5D5B4E"/>
                </a:solidFill>
                <a:latin typeface="Calibri"/>
                <a:cs typeface="Calibri"/>
              </a:rPr>
              <a:t>es</a:t>
            </a:r>
            <a:endParaRPr sz="2000" dirty="0">
              <a:latin typeface="Calibri"/>
              <a:cs typeface="Calibri"/>
            </a:endParaRPr>
          </a:p>
          <a:p>
            <a:pPr marL="415290" indent="-402590">
              <a:spcBef>
                <a:spcPts val="380"/>
              </a:spcBef>
              <a:buClr>
                <a:srgbClr val="396983"/>
              </a:buClr>
              <a:buFont typeface="Arial"/>
              <a:buChar char="•"/>
              <a:tabLst>
                <a:tab pos="415925" algn="l"/>
              </a:tabLst>
            </a:pPr>
            <a:r>
              <a:rPr sz="2000" spc="-35" dirty="0">
                <a:solidFill>
                  <a:srgbClr val="5D5B4E"/>
                </a:solidFill>
                <a:latin typeface="Calibri"/>
                <a:cs typeface="Calibri"/>
              </a:rPr>
              <a:t>R</a:t>
            </a:r>
            <a:r>
              <a:rPr sz="2000" dirty="0">
                <a:solidFill>
                  <a:srgbClr val="5D5B4E"/>
                </a:solidFill>
                <a:latin typeface="Calibri"/>
                <a:cs typeface="Calibri"/>
              </a:rPr>
              <a:t>eport</a:t>
            </a:r>
            <a:r>
              <a:rPr sz="2000" spc="-20" dirty="0">
                <a:solidFill>
                  <a:srgbClr val="5D5B4E"/>
                </a:solidFill>
                <a:latin typeface="Calibri"/>
                <a:cs typeface="Calibri"/>
              </a:rPr>
              <a:t> </a:t>
            </a:r>
            <a:r>
              <a:rPr sz="2000" spc="-5" dirty="0">
                <a:solidFill>
                  <a:srgbClr val="5D5B4E"/>
                </a:solidFill>
                <a:latin typeface="Calibri"/>
                <a:cs typeface="Calibri"/>
              </a:rPr>
              <a:t>Ca</a:t>
            </a:r>
            <a:r>
              <a:rPr sz="2000" spc="-30" dirty="0">
                <a:solidFill>
                  <a:srgbClr val="5D5B4E"/>
                </a:solidFill>
                <a:latin typeface="Calibri"/>
                <a:cs typeface="Calibri"/>
              </a:rPr>
              <a:t>r</a:t>
            </a:r>
            <a:r>
              <a:rPr sz="2000" dirty="0">
                <a:solidFill>
                  <a:srgbClr val="5D5B4E"/>
                </a:solidFill>
                <a:latin typeface="Calibri"/>
                <a:cs typeface="Calibri"/>
              </a:rPr>
              <a:t>d</a:t>
            </a:r>
            <a:endParaRPr sz="2000" dirty="0">
              <a:latin typeface="Calibri"/>
              <a:cs typeface="Calibri"/>
            </a:endParaRPr>
          </a:p>
          <a:p>
            <a:pPr marL="415290" indent="-402590">
              <a:spcBef>
                <a:spcPts val="370"/>
              </a:spcBef>
              <a:buClr>
                <a:srgbClr val="396983"/>
              </a:buClr>
              <a:buFont typeface="Arial"/>
              <a:buChar char="•"/>
              <a:tabLst>
                <a:tab pos="415925" algn="l"/>
              </a:tabLst>
            </a:pPr>
            <a:r>
              <a:rPr sz="2000" spc="-20" dirty="0">
                <a:solidFill>
                  <a:srgbClr val="5D5B4E"/>
                </a:solidFill>
                <a:latin typeface="Calibri"/>
                <a:cs typeface="Calibri"/>
              </a:rPr>
              <a:t>E</a:t>
            </a:r>
            <a:r>
              <a:rPr sz="2000" spc="-5" dirty="0">
                <a:solidFill>
                  <a:srgbClr val="5D5B4E"/>
                </a:solidFill>
                <a:latin typeface="Calibri"/>
                <a:cs typeface="Calibri"/>
              </a:rPr>
              <a:t>S</a:t>
            </a:r>
            <a:r>
              <a:rPr sz="2000" spc="-15" dirty="0">
                <a:solidFill>
                  <a:srgbClr val="5D5B4E"/>
                </a:solidFill>
                <a:latin typeface="Calibri"/>
                <a:cs typeface="Calibri"/>
              </a:rPr>
              <a:t>E</a:t>
            </a:r>
            <a:r>
              <a:rPr sz="2000" dirty="0">
                <a:solidFill>
                  <a:srgbClr val="5D5B4E"/>
                </a:solidFill>
                <a:latin typeface="Calibri"/>
                <a:cs typeface="Calibri"/>
              </a:rPr>
              <a:t>A</a:t>
            </a:r>
            <a:r>
              <a:rPr sz="2000" spc="5" dirty="0">
                <a:solidFill>
                  <a:srgbClr val="5D5B4E"/>
                </a:solidFill>
                <a:latin typeface="Calibri"/>
                <a:cs typeface="Calibri"/>
              </a:rPr>
              <a:t>/</a:t>
            </a:r>
            <a:r>
              <a:rPr sz="2000" spc="-20" dirty="0">
                <a:solidFill>
                  <a:srgbClr val="5D5B4E"/>
                </a:solidFill>
                <a:latin typeface="Calibri"/>
                <a:cs typeface="Calibri"/>
              </a:rPr>
              <a:t>E</a:t>
            </a:r>
            <a:r>
              <a:rPr sz="2000" spc="-5" dirty="0">
                <a:solidFill>
                  <a:srgbClr val="5D5B4E"/>
                </a:solidFill>
                <a:latin typeface="Calibri"/>
                <a:cs typeface="Calibri"/>
              </a:rPr>
              <a:t>SS</a:t>
            </a:r>
            <a:r>
              <a:rPr sz="2000" dirty="0">
                <a:solidFill>
                  <a:srgbClr val="5D5B4E"/>
                </a:solidFill>
                <a:latin typeface="Calibri"/>
                <a:cs typeface="Calibri"/>
              </a:rPr>
              <a:t>A</a:t>
            </a:r>
            <a:r>
              <a:rPr sz="2000" spc="-20" dirty="0">
                <a:solidFill>
                  <a:srgbClr val="5D5B4E"/>
                </a:solidFill>
                <a:latin typeface="Calibri"/>
                <a:cs typeface="Calibri"/>
              </a:rPr>
              <a:t> </a:t>
            </a:r>
            <a:r>
              <a:rPr sz="2000" spc="-25" dirty="0">
                <a:solidFill>
                  <a:srgbClr val="5D5B4E"/>
                </a:solidFill>
                <a:latin typeface="Calibri"/>
                <a:cs typeface="Calibri"/>
              </a:rPr>
              <a:t>F</a:t>
            </a:r>
            <a:r>
              <a:rPr sz="2000" dirty="0">
                <a:solidFill>
                  <a:srgbClr val="5D5B4E"/>
                </a:solidFill>
                <a:latin typeface="Calibri"/>
                <a:cs typeface="Calibri"/>
              </a:rPr>
              <a:t>ede</a:t>
            </a:r>
            <a:r>
              <a:rPr sz="2000" spc="-45" dirty="0">
                <a:solidFill>
                  <a:srgbClr val="5D5B4E"/>
                </a:solidFill>
                <a:latin typeface="Calibri"/>
                <a:cs typeface="Calibri"/>
              </a:rPr>
              <a:t>r</a:t>
            </a:r>
            <a:r>
              <a:rPr sz="2000" dirty="0">
                <a:solidFill>
                  <a:srgbClr val="5D5B4E"/>
                </a:solidFill>
                <a:latin typeface="Calibri"/>
                <a:cs typeface="Calibri"/>
              </a:rPr>
              <a:t>al P</a:t>
            </a:r>
            <a:r>
              <a:rPr sz="2000" spc="-50" dirty="0">
                <a:solidFill>
                  <a:srgbClr val="5D5B4E"/>
                </a:solidFill>
                <a:latin typeface="Calibri"/>
                <a:cs typeface="Calibri"/>
              </a:rPr>
              <a:t>r</a:t>
            </a:r>
            <a:r>
              <a:rPr sz="2000" spc="-5" dirty="0">
                <a:solidFill>
                  <a:srgbClr val="5D5B4E"/>
                </a:solidFill>
                <a:latin typeface="Calibri"/>
                <a:cs typeface="Calibri"/>
              </a:rPr>
              <a:t>og</a:t>
            </a:r>
            <a:r>
              <a:rPr sz="2000" spc="-35" dirty="0">
                <a:solidFill>
                  <a:srgbClr val="5D5B4E"/>
                </a:solidFill>
                <a:latin typeface="Calibri"/>
                <a:cs typeface="Calibri"/>
              </a:rPr>
              <a:t>r</a:t>
            </a:r>
            <a:r>
              <a:rPr sz="2000" dirty="0">
                <a:solidFill>
                  <a:srgbClr val="5D5B4E"/>
                </a:solidFill>
                <a:latin typeface="Calibri"/>
                <a:cs typeface="Calibri"/>
              </a:rPr>
              <a:t>ams</a:t>
            </a:r>
            <a:endParaRPr sz="2000" dirty="0">
              <a:latin typeface="Calibri"/>
              <a:cs typeface="Calibri"/>
            </a:endParaRPr>
          </a:p>
          <a:p>
            <a:pPr marL="415290" indent="-402590">
              <a:spcBef>
                <a:spcPts val="380"/>
              </a:spcBef>
              <a:buClr>
                <a:srgbClr val="396983"/>
              </a:buClr>
              <a:buFont typeface="Arial"/>
              <a:buChar char="•"/>
              <a:tabLst>
                <a:tab pos="415925" algn="l"/>
              </a:tabLst>
            </a:pPr>
            <a:r>
              <a:rPr sz="2000" spc="-5" dirty="0">
                <a:solidFill>
                  <a:srgbClr val="5D5B4E"/>
                </a:solidFill>
                <a:latin typeface="Calibri"/>
                <a:cs typeface="Calibri"/>
              </a:rPr>
              <a:t>Coo</a:t>
            </a:r>
            <a:r>
              <a:rPr sz="2000" spc="-35" dirty="0">
                <a:solidFill>
                  <a:srgbClr val="5D5B4E"/>
                </a:solidFill>
                <a:latin typeface="Calibri"/>
                <a:cs typeface="Calibri"/>
              </a:rPr>
              <a:t>r</a:t>
            </a:r>
            <a:r>
              <a:rPr sz="2000" spc="-5" dirty="0">
                <a:solidFill>
                  <a:srgbClr val="5D5B4E"/>
                </a:solidFill>
                <a:latin typeface="Calibri"/>
                <a:cs typeface="Calibri"/>
              </a:rPr>
              <a:t>din</a:t>
            </a:r>
            <a:r>
              <a:rPr sz="2000" spc="-25" dirty="0">
                <a:solidFill>
                  <a:srgbClr val="5D5B4E"/>
                </a:solidFill>
                <a:latin typeface="Calibri"/>
                <a:cs typeface="Calibri"/>
              </a:rPr>
              <a:t>a</a:t>
            </a:r>
            <a:r>
              <a:rPr sz="2000" dirty="0">
                <a:solidFill>
                  <a:srgbClr val="5D5B4E"/>
                </a:solidFill>
                <a:latin typeface="Calibri"/>
                <a:cs typeface="Calibri"/>
              </a:rPr>
              <a:t>ti</a:t>
            </a:r>
            <a:r>
              <a:rPr sz="2000" spc="-10" dirty="0">
                <a:solidFill>
                  <a:srgbClr val="5D5B4E"/>
                </a:solidFill>
                <a:latin typeface="Calibri"/>
                <a:cs typeface="Calibri"/>
              </a:rPr>
              <a:t>o</a:t>
            </a:r>
            <a:r>
              <a:rPr sz="2000" dirty="0">
                <a:solidFill>
                  <a:srgbClr val="5D5B4E"/>
                </a:solidFill>
                <a:latin typeface="Calibri"/>
                <a:cs typeface="Calibri"/>
              </a:rPr>
              <a:t>n</a:t>
            </a:r>
            <a:r>
              <a:rPr sz="2000" spc="-20" dirty="0">
                <a:solidFill>
                  <a:srgbClr val="5D5B4E"/>
                </a:solidFill>
                <a:latin typeface="Calibri"/>
                <a:cs typeface="Calibri"/>
              </a:rPr>
              <a:t> </a:t>
            </a:r>
            <a:r>
              <a:rPr sz="2000" spc="-10" dirty="0">
                <a:solidFill>
                  <a:srgbClr val="5D5B4E"/>
                </a:solidFill>
                <a:latin typeface="Calibri"/>
                <a:cs typeface="Calibri"/>
              </a:rPr>
              <a:t>w</a:t>
            </a:r>
            <a:r>
              <a:rPr sz="2000" dirty="0">
                <a:solidFill>
                  <a:srgbClr val="5D5B4E"/>
                </a:solidFill>
                <a:latin typeface="Calibri"/>
                <a:cs typeface="Calibri"/>
              </a:rPr>
              <a:t>ith</a:t>
            </a:r>
            <a:r>
              <a:rPr sz="2000" spc="-5" dirty="0">
                <a:solidFill>
                  <a:srgbClr val="5D5B4E"/>
                </a:solidFill>
                <a:latin typeface="Calibri"/>
                <a:cs typeface="Calibri"/>
              </a:rPr>
              <a:t> no</a:t>
            </a:r>
            <a:r>
              <a:rPr sz="2000" dirty="0">
                <a:solidFill>
                  <a:srgbClr val="5D5B4E"/>
                </a:solidFill>
                <a:latin typeface="Calibri"/>
                <a:cs typeface="Calibri"/>
              </a:rPr>
              <a:t>n</a:t>
            </a:r>
            <a:r>
              <a:rPr sz="2000" spc="-5" dirty="0">
                <a:solidFill>
                  <a:srgbClr val="5D5B4E"/>
                </a:solidFill>
                <a:latin typeface="Calibri"/>
                <a:cs typeface="Calibri"/>
              </a:rPr>
              <a:t>-</a:t>
            </a:r>
            <a:r>
              <a:rPr sz="2000" spc="-25" dirty="0">
                <a:solidFill>
                  <a:srgbClr val="5D5B4E"/>
                </a:solidFill>
                <a:latin typeface="Calibri"/>
                <a:cs typeface="Calibri"/>
              </a:rPr>
              <a:t>E</a:t>
            </a:r>
            <a:r>
              <a:rPr sz="2000" spc="-5" dirty="0">
                <a:solidFill>
                  <a:srgbClr val="5D5B4E"/>
                </a:solidFill>
                <a:latin typeface="Calibri"/>
                <a:cs typeface="Calibri"/>
              </a:rPr>
              <a:t>SS</a:t>
            </a:r>
            <a:r>
              <a:rPr sz="2000" dirty="0">
                <a:solidFill>
                  <a:srgbClr val="5D5B4E"/>
                </a:solidFill>
                <a:latin typeface="Calibri"/>
                <a:cs typeface="Calibri"/>
              </a:rPr>
              <a:t>A</a:t>
            </a:r>
            <a:r>
              <a:rPr sz="2000" spc="-35" dirty="0">
                <a:solidFill>
                  <a:srgbClr val="5D5B4E"/>
                </a:solidFill>
                <a:latin typeface="Calibri"/>
                <a:cs typeface="Calibri"/>
              </a:rPr>
              <a:t> </a:t>
            </a:r>
            <a:r>
              <a:rPr sz="2000" spc="-5" dirty="0">
                <a:solidFill>
                  <a:srgbClr val="5D5B4E"/>
                </a:solidFill>
                <a:latin typeface="Calibri"/>
                <a:cs typeface="Calibri"/>
              </a:rPr>
              <a:t>p</a:t>
            </a:r>
            <a:r>
              <a:rPr sz="2000" spc="-40" dirty="0">
                <a:solidFill>
                  <a:srgbClr val="5D5B4E"/>
                </a:solidFill>
                <a:latin typeface="Calibri"/>
                <a:cs typeface="Calibri"/>
              </a:rPr>
              <a:t>r</a:t>
            </a:r>
            <a:r>
              <a:rPr sz="2000" spc="-5" dirty="0">
                <a:solidFill>
                  <a:srgbClr val="5D5B4E"/>
                </a:solidFill>
                <a:latin typeface="Calibri"/>
                <a:cs typeface="Calibri"/>
              </a:rPr>
              <a:t>og</a:t>
            </a:r>
            <a:r>
              <a:rPr sz="2000" spc="-40" dirty="0">
                <a:solidFill>
                  <a:srgbClr val="5D5B4E"/>
                </a:solidFill>
                <a:latin typeface="Calibri"/>
                <a:cs typeface="Calibri"/>
              </a:rPr>
              <a:t>r</a:t>
            </a:r>
            <a:r>
              <a:rPr sz="2000" dirty="0">
                <a:solidFill>
                  <a:srgbClr val="5D5B4E"/>
                </a:solidFill>
                <a:latin typeface="Calibri"/>
                <a:cs typeface="Calibri"/>
              </a:rPr>
              <a:t>a</a:t>
            </a:r>
            <a:r>
              <a:rPr sz="2000" spc="-5" dirty="0">
                <a:solidFill>
                  <a:srgbClr val="5D5B4E"/>
                </a:solidFill>
                <a:latin typeface="Calibri"/>
                <a:cs typeface="Calibri"/>
              </a:rPr>
              <a:t>m</a:t>
            </a:r>
            <a:r>
              <a:rPr sz="2000" dirty="0">
                <a:solidFill>
                  <a:srgbClr val="5D5B4E"/>
                </a:solidFill>
                <a:latin typeface="Calibri"/>
                <a:cs typeface="Calibri"/>
              </a:rPr>
              <a:t>s</a:t>
            </a:r>
            <a:endParaRPr sz="2000" dirty="0">
              <a:latin typeface="Calibri"/>
              <a:cs typeface="Calibri"/>
            </a:endParaRPr>
          </a:p>
        </p:txBody>
      </p:sp>
    </p:spTree>
    <p:extLst>
      <p:ext uri="{BB962C8B-B14F-4D97-AF65-F5344CB8AC3E}">
        <p14:creationId xmlns:p14="http://schemas.microsoft.com/office/powerpoint/2010/main" val="329132508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418588" y="1737360"/>
            <a:ext cx="7475220" cy="0"/>
          </a:xfrm>
          <a:custGeom>
            <a:avLst/>
            <a:gdLst/>
            <a:ahLst/>
            <a:cxnLst/>
            <a:rect l="l" t="t" r="r" b="b"/>
            <a:pathLst>
              <a:path w="7475220">
                <a:moveTo>
                  <a:pt x="0" y="0"/>
                </a:moveTo>
                <a:lnTo>
                  <a:pt x="7475219" y="0"/>
                </a:lnTo>
              </a:path>
            </a:pathLst>
          </a:custGeom>
          <a:ln w="6096">
            <a:solidFill>
              <a:srgbClr val="B1AFA2"/>
            </a:solidFill>
          </a:ln>
        </p:spPr>
        <p:txBody>
          <a:bodyPr wrap="square" lIns="0" tIns="0" rIns="0" bIns="0" rtlCol="0"/>
          <a:lstStyle/>
          <a:p>
            <a:endParaRPr/>
          </a:p>
        </p:txBody>
      </p:sp>
      <p:sp>
        <p:nvSpPr>
          <p:cNvPr id="3" name="object 3"/>
          <p:cNvSpPr txBox="1">
            <a:spLocks noGrp="1"/>
          </p:cNvSpPr>
          <p:nvPr>
            <p:ph type="title"/>
          </p:nvPr>
        </p:nvSpPr>
        <p:spPr>
          <a:xfrm>
            <a:off x="981913" y="-180986"/>
            <a:ext cx="10058400" cy="1918346"/>
          </a:xfrm>
          <a:prstGeom prst="rect">
            <a:avLst/>
          </a:prstGeom>
        </p:spPr>
        <p:txBody>
          <a:bodyPr vert="horz" wrap="square" lIns="0" tIns="436753" rIns="0" bIns="0" rtlCol="0" anchor="b">
            <a:spAutoFit/>
          </a:bodyPr>
          <a:lstStyle/>
          <a:p>
            <a:pPr marL="680720" algn="ctr">
              <a:lnSpc>
                <a:spcPct val="100000"/>
              </a:lnSpc>
            </a:pPr>
            <a:r>
              <a:rPr b="1" spc="-80" dirty="0">
                <a:latin typeface="Euphemia"/>
              </a:rPr>
              <a:t>E</a:t>
            </a:r>
            <a:r>
              <a:rPr b="1" spc="-35" dirty="0">
                <a:latin typeface="Euphemia"/>
              </a:rPr>
              <a:t>S</a:t>
            </a:r>
            <a:r>
              <a:rPr b="1" spc="-60" dirty="0">
                <a:latin typeface="Euphemia"/>
              </a:rPr>
              <a:t>S</a:t>
            </a:r>
            <a:r>
              <a:rPr b="1" spc="-5" dirty="0">
                <a:latin typeface="Euphemia"/>
              </a:rPr>
              <a:t>A</a:t>
            </a:r>
            <a:r>
              <a:rPr b="1" spc="-80" dirty="0">
                <a:latin typeface="Euphemia"/>
              </a:rPr>
              <a:t> </a:t>
            </a:r>
            <a:r>
              <a:rPr b="1" spc="-40" dirty="0">
                <a:latin typeface="Euphemia"/>
              </a:rPr>
              <a:t>Co</a:t>
            </a:r>
            <a:r>
              <a:rPr b="1" spc="-35" dirty="0">
                <a:latin typeface="Euphemia"/>
              </a:rPr>
              <a:t>n</a:t>
            </a:r>
            <a:r>
              <a:rPr b="1" spc="-40" dirty="0">
                <a:latin typeface="Euphemia"/>
              </a:rPr>
              <a:t>so</a:t>
            </a:r>
            <a:r>
              <a:rPr b="1" spc="-35" dirty="0">
                <a:latin typeface="Euphemia"/>
              </a:rPr>
              <a:t>lid</a:t>
            </a:r>
            <a:r>
              <a:rPr b="1" spc="-70" dirty="0">
                <a:latin typeface="Euphemia"/>
              </a:rPr>
              <a:t>a</a:t>
            </a:r>
            <a:r>
              <a:rPr b="1" spc="-85" dirty="0">
                <a:latin typeface="Euphemia"/>
              </a:rPr>
              <a:t>t</a:t>
            </a:r>
            <a:r>
              <a:rPr b="1" spc="-45" dirty="0">
                <a:latin typeface="Euphemia"/>
              </a:rPr>
              <a:t>e</a:t>
            </a:r>
            <a:r>
              <a:rPr b="1" dirty="0">
                <a:latin typeface="Euphemia"/>
              </a:rPr>
              <a:t>d</a:t>
            </a:r>
            <a:r>
              <a:rPr b="1" spc="-114" dirty="0">
                <a:latin typeface="Euphemia"/>
              </a:rPr>
              <a:t> </a:t>
            </a:r>
            <a:r>
              <a:rPr b="1" spc="-40" dirty="0">
                <a:latin typeface="Euphemia"/>
              </a:rPr>
              <a:t>P</a:t>
            </a:r>
            <a:r>
              <a:rPr b="1" spc="-35" dirty="0">
                <a:latin typeface="Euphemia"/>
              </a:rPr>
              <a:t>la</a:t>
            </a:r>
            <a:r>
              <a:rPr b="1" dirty="0">
                <a:latin typeface="Euphemia"/>
              </a:rPr>
              <a:t>n</a:t>
            </a:r>
            <a:r>
              <a:rPr b="1" spc="-90" dirty="0">
                <a:latin typeface="Euphemia"/>
              </a:rPr>
              <a:t> </a:t>
            </a:r>
            <a:r>
              <a:rPr b="1" spc="-40" dirty="0">
                <a:latin typeface="Euphemia"/>
              </a:rPr>
              <a:t>T</a:t>
            </a:r>
            <a:r>
              <a:rPr b="1" spc="-35" dirty="0">
                <a:latin typeface="Euphemia"/>
              </a:rPr>
              <a:t>im</a:t>
            </a:r>
            <a:r>
              <a:rPr b="1" spc="-45" dirty="0">
                <a:latin typeface="Euphemia"/>
              </a:rPr>
              <a:t>e</a:t>
            </a:r>
            <a:r>
              <a:rPr b="1" spc="-35" dirty="0">
                <a:latin typeface="Euphemia"/>
              </a:rPr>
              <a:t>lin</a:t>
            </a:r>
            <a:r>
              <a:rPr b="1" spc="-5" dirty="0">
                <a:latin typeface="Euphemia"/>
              </a:rPr>
              <a:t>e</a:t>
            </a:r>
          </a:p>
        </p:txBody>
      </p:sp>
      <p:sp>
        <p:nvSpPr>
          <p:cNvPr id="5" name="object 5"/>
          <p:cNvSpPr txBox="1">
            <a:spLocks noGrp="1"/>
          </p:cNvSpPr>
          <p:nvPr>
            <p:ph type="sldNum" sz="quarter" idx="4294967295"/>
          </p:nvPr>
        </p:nvSpPr>
        <p:spPr>
          <a:xfrm>
            <a:off x="11397579" y="6328290"/>
            <a:ext cx="479790" cy="307777"/>
          </a:xfrm>
          <a:prstGeom prst="rect">
            <a:avLst/>
          </a:prstGeom>
        </p:spPr>
        <p:txBody>
          <a:bodyPr vert="horz" wrap="square" lIns="0" tIns="0" rIns="0" bIns="0" rtlCol="0">
            <a:spAutoFit/>
          </a:bodyPr>
          <a:lstStyle/>
          <a:p>
            <a:pPr marL="25400"/>
            <a:fld id="{81D60167-4931-47E6-BA6A-407CBD079E47}" type="slidenum">
              <a:rPr sz="2000" spc="-5" dirty="0"/>
              <a:pPr marL="25400"/>
              <a:t>24</a:t>
            </a:fld>
            <a:endParaRPr spc="-5" dirty="0"/>
          </a:p>
        </p:txBody>
      </p:sp>
      <p:sp>
        <p:nvSpPr>
          <p:cNvPr id="4" name="object 4"/>
          <p:cNvSpPr txBox="1"/>
          <p:nvPr/>
        </p:nvSpPr>
        <p:spPr>
          <a:xfrm>
            <a:off x="2337003" y="1893469"/>
            <a:ext cx="7348220" cy="2959785"/>
          </a:xfrm>
          <a:prstGeom prst="rect">
            <a:avLst/>
          </a:prstGeom>
        </p:spPr>
        <p:txBody>
          <a:bodyPr vert="horz" wrap="square" lIns="0" tIns="0" rIns="0" bIns="0" rtlCol="0">
            <a:spAutoFit/>
          </a:bodyPr>
          <a:lstStyle/>
          <a:p>
            <a:pPr marL="12700">
              <a:lnSpc>
                <a:spcPts val="2280"/>
              </a:lnSpc>
            </a:pPr>
            <a:r>
              <a:rPr sz="2000" dirty="0">
                <a:solidFill>
                  <a:srgbClr val="5D5B4E"/>
                </a:solidFill>
                <a:latin typeface="Calibri"/>
                <a:cs typeface="Calibri"/>
              </a:rPr>
              <a:t>OSPI</a:t>
            </a:r>
            <a:r>
              <a:rPr sz="2000" spc="-15" dirty="0">
                <a:solidFill>
                  <a:srgbClr val="5D5B4E"/>
                </a:solidFill>
                <a:latin typeface="Calibri"/>
                <a:cs typeface="Calibri"/>
              </a:rPr>
              <a:t> </a:t>
            </a:r>
            <a:r>
              <a:rPr sz="2000" spc="-10" dirty="0">
                <a:solidFill>
                  <a:srgbClr val="5D5B4E"/>
                </a:solidFill>
                <a:latin typeface="Calibri"/>
                <a:cs typeface="Calibri"/>
              </a:rPr>
              <a:t>m</a:t>
            </a:r>
            <a:r>
              <a:rPr sz="2000" spc="-5" dirty="0">
                <a:solidFill>
                  <a:srgbClr val="5D5B4E"/>
                </a:solidFill>
                <a:latin typeface="Calibri"/>
                <a:cs typeface="Calibri"/>
              </a:rPr>
              <a:t>u</a:t>
            </a:r>
            <a:r>
              <a:rPr sz="2000" spc="-30" dirty="0">
                <a:solidFill>
                  <a:srgbClr val="5D5B4E"/>
                </a:solidFill>
                <a:latin typeface="Calibri"/>
                <a:cs typeface="Calibri"/>
              </a:rPr>
              <a:t>s</a:t>
            </a:r>
            <a:r>
              <a:rPr sz="2000" dirty="0">
                <a:solidFill>
                  <a:srgbClr val="5D5B4E"/>
                </a:solidFill>
                <a:latin typeface="Calibri"/>
                <a:cs typeface="Calibri"/>
              </a:rPr>
              <a:t>t </a:t>
            </a:r>
            <a:r>
              <a:rPr sz="2000" spc="-5" dirty="0">
                <a:solidFill>
                  <a:srgbClr val="5D5B4E"/>
                </a:solidFill>
                <a:latin typeface="Calibri"/>
                <a:cs typeface="Calibri"/>
              </a:rPr>
              <a:t>subm</a:t>
            </a:r>
            <a:r>
              <a:rPr sz="2000" spc="-10" dirty="0">
                <a:solidFill>
                  <a:srgbClr val="5D5B4E"/>
                </a:solidFill>
                <a:latin typeface="Calibri"/>
                <a:cs typeface="Calibri"/>
              </a:rPr>
              <a:t>i</a:t>
            </a:r>
            <a:r>
              <a:rPr sz="2000" dirty="0">
                <a:solidFill>
                  <a:srgbClr val="5D5B4E"/>
                </a:solidFill>
                <a:latin typeface="Calibri"/>
                <a:cs typeface="Calibri"/>
              </a:rPr>
              <a:t>t</a:t>
            </a:r>
            <a:r>
              <a:rPr sz="2000" spc="10" dirty="0">
                <a:solidFill>
                  <a:srgbClr val="5D5B4E"/>
                </a:solidFill>
                <a:latin typeface="Calibri"/>
                <a:cs typeface="Calibri"/>
              </a:rPr>
              <a:t> </a:t>
            </a:r>
            <a:r>
              <a:rPr sz="2000" dirty="0">
                <a:solidFill>
                  <a:srgbClr val="5D5B4E"/>
                </a:solidFill>
                <a:latin typeface="Calibri"/>
                <a:cs typeface="Calibri"/>
              </a:rPr>
              <a:t>a</a:t>
            </a:r>
            <a:r>
              <a:rPr sz="2000" spc="-10" dirty="0">
                <a:solidFill>
                  <a:srgbClr val="5D5B4E"/>
                </a:solidFill>
                <a:latin typeface="Calibri"/>
                <a:cs typeface="Calibri"/>
              </a:rPr>
              <a:t> </a:t>
            </a:r>
            <a:r>
              <a:rPr sz="2000" spc="-5" dirty="0">
                <a:solidFill>
                  <a:srgbClr val="5D5B4E"/>
                </a:solidFill>
                <a:latin typeface="Calibri"/>
                <a:cs typeface="Calibri"/>
              </a:rPr>
              <a:t>Cons</a:t>
            </a:r>
            <a:r>
              <a:rPr sz="2000" spc="-10" dirty="0">
                <a:solidFill>
                  <a:srgbClr val="5D5B4E"/>
                </a:solidFill>
                <a:latin typeface="Calibri"/>
                <a:cs typeface="Calibri"/>
              </a:rPr>
              <a:t>o</a:t>
            </a:r>
            <a:r>
              <a:rPr sz="2000" dirty="0">
                <a:solidFill>
                  <a:srgbClr val="5D5B4E"/>
                </a:solidFill>
                <a:latin typeface="Calibri"/>
                <a:cs typeface="Calibri"/>
              </a:rPr>
              <a:t>l</a:t>
            </a:r>
            <a:r>
              <a:rPr sz="2000" spc="-10" dirty="0">
                <a:solidFill>
                  <a:srgbClr val="5D5B4E"/>
                </a:solidFill>
                <a:latin typeface="Calibri"/>
                <a:cs typeface="Calibri"/>
              </a:rPr>
              <a:t>i</a:t>
            </a:r>
            <a:r>
              <a:rPr sz="2000" spc="-5" dirty="0">
                <a:solidFill>
                  <a:srgbClr val="5D5B4E"/>
                </a:solidFill>
                <a:latin typeface="Calibri"/>
                <a:cs typeface="Calibri"/>
              </a:rPr>
              <a:t>d</a:t>
            </a:r>
            <a:r>
              <a:rPr sz="2000" spc="-25" dirty="0">
                <a:solidFill>
                  <a:srgbClr val="5D5B4E"/>
                </a:solidFill>
                <a:latin typeface="Calibri"/>
                <a:cs typeface="Calibri"/>
              </a:rPr>
              <a:t>at</a:t>
            </a:r>
            <a:r>
              <a:rPr sz="2000" dirty="0">
                <a:solidFill>
                  <a:srgbClr val="5D5B4E"/>
                </a:solidFill>
                <a:latin typeface="Calibri"/>
                <a:cs typeface="Calibri"/>
              </a:rPr>
              <a:t>ed</a:t>
            </a:r>
            <a:r>
              <a:rPr sz="2000" spc="-5" dirty="0">
                <a:solidFill>
                  <a:srgbClr val="5D5B4E"/>
                </a:solidFill>
                <a:latin typeface="Calibri"/>
                <a:cs typeface="Calibri"/>
              </a:rPr>
              <a:t> </a:t>
            </a:r>
            <a:r>
              <a:rPr sz="2000" dirty="0">
                <a:solidFill>
                  <a:srgbClr val="5D5B4E"/>
                </a:solidFill>
                <a:latin typeface="Calibri"/>
                <a:cs typeface="Calibri"/>
              </a:rPr>
              <a:t>P</a:t>
            </a:r>
            <a:r>
              <a:rPr sz="2000" spc="-10" dirty="0">
                <a:solidFill>
                  <a:srgbClr val="5D5B4E"/>
                </a:solidFill>
                <a:latin typeface="Calibri"/>
                <a:cs typeface="Calibri"/>
              </a:rPr>
              <a:t>l</a:t>
            </a:r>
            <a:r>
              <a:rPr sz="2000" dirty="0">
                <a:solidFill>
                  <a:srgbClr val="5D5B4E"/>
                </a:solidFill>
                <a:latin typeface="Calibri"/>
                <a:cs typeface="Calibri"/>
              </a:rPr>
              <a:t>an </a:t>
            </a:r>
            <a:r>
              <a:rPr sz="2000" spc="-20" dirty="0">
                <a:solidFill>
                  <a:srgbClr val="5D5B4E"/>
                </a:solidFill>
                <a:latin typeface="Calibri"/>
                <a:cs typeface="Calibri"/>
              </a:rPr>
              <a:t>t</a:t>
            </a:r>
            <a:r>
              <a:rPr sz="2000" dirty="0">
                <a:solidFill>
                  <a:srgbClr val="5D5B4E"/>
                </a:solidFill>
                <a:latin typeface="Calibri"/>
                <a:cs typeface="Calibri"/>
              </a:rPr>
              <a:t>o the </a:t>
            </a:r>
            <a:r>
              <a:rPr sz="2000" spc="-40" dirty="0">
                <a:solidFill>
                  <a:srgbClr val="5D5B4E"/>
                </a:solidFill>
                <a:latin typeface="Calibri"/>
                <a:cs typeface="Calibri"/>
              </a:rPr>
              <a:t>U</a:t>
            </a:r>
            <a:r>
              <a:rPr sz="2000" spc="-5" dirty="0">
                <a:solidFill>
                  <a:srgbClr val="5D5B4E"/>
                </a:solidFill>
                <a:latin typeface="Calibri"/>
                <a:cs typeface="Calibri"/>
              </a:rPr>
              <a:t>.S</a:t>
            </a:r>
            <a:r>
              <a:rPr sz="2000" dirty="0">
                <a:solidFill>
                  <a:srgbClr val="5D5B4E"/>
                </a:solidFill>
                <a:latin typeface="Calibri"/>
                <a:cs typeface="Calibri"/>
              </a:rPr>
              <a:t>.</a:t>
            </a:r>
            <a:r>
              <a:rPr sz="2000" spc="-10" dirty="0">
                <a:solidFill>
                  <a:srgbClr val="5D5B4E"/>
                </a:solidFill>
                <a:latin typeface="Calibri"/>
                <a:cs typeface="Calibri"/>
              </a:rPr>
              <a:t> </a:t>
            </a:r>
            <a:r>
              <a:rPr sz="2000" spc="-5" dirty="0">
                <a:solidFill>
                  <a:srgbClr val="5D5B4E"/>
                </a:solidFill>
                <a:latin typeface="Calibri"/>
                <a:cs typeface="Calibri"/>
              </a:rPr>
              <a:t>Departm</a:t>
            </a:r>
            <a:r>
              <a:rPr sz="2000" dirty="0">
                <a:solidFill>
                  <a:srgbClr val="5D5B4E"/>
                </a:solidFill>
                <a:latin typeface="Calibri"/>
                <a:cs typeface="Calibri"/>
              </a:rPr>
              <a:t>e</a:t>
            </a:r>
            <a:r>
              <a:rPr sz="2000" spc="-25" dirty="0">
                <a:solidFill>
                  <a:srgbClr val="5D5B4E"/>
                </a:solidFill>
                <a:latin typeface="Calibri"/>
                <a:cs typeface="Calibri"/>
              </a:rPr>
              <a:t>n</a:t>
            </a:r>
            <a:r>
              <a:rPr sz="2000" dirty="0">
                <a:solidFill>
                  <a:srgbClr val="5D5B4E"/>
                </a:solidFill>
                <a:latin typeface="Calibri"/>
                <a:cs typeface="Calibri"/>
              </a:rPr>
              <a:t>t </a:t>
            </a:r>
            <a:r>
              <a:rPr sz="2000" spc="-5" dirty="0">
                <a:solidFill>
                  <a:srgbClr val="5D5B4E"/>
                </a:solidFill>
                <a:latin typeface="Calibri"/>
                <a:cs typeface="Calibri"/>
              </a:rPr>
              <a:t>of</a:t>
            </a:r>
            <a:endParaRPr sz="2000" dirty="0">
              <a:latin typeface="Calibri"/>
              <a:cs typeface="Calibri"/>
            </a:endParaRPr>
          </a:p>
          <a:p>
            <a:pPr marL="12700">
              <a:lnSpc>
                <a:spcPts val="2280"/>
              </a:lnSpc>
            </a:pPr>
            <a:r>
              <a:rPr sz="2000" spc="-20" dirty="0">
                <a:solidFill>
                  <a:srgbClr val="5D5B4E"/>
                </a:solidFill>
                <a:latin typeface="Calibri"/>
                <a:cs typeface="Calibri"/>
              </a:rPr>
              <a:t>E</a:t>
            </a:r>
            <a:r>
              <a:rPr sz="2000" spc="-5" dirty="0">
                <a:solidFill>
                  <a:srgbClr val="5D5B4E"/>
                </a:solidFill>
                <a:latin typeface="Calibri"/>
                <a:cs typeface="Calibri"/>
              </a:rPr>
              <a:t>d</a:t>
            </a:r>
            <a:r>
              <a:rPr sz="2000" spc="5" dirty="0">
                <a:solidFill>
                  <a:srgbClr val="5D5B4E"/>
                </a:solidFill>
                <a:latin typeface="Calibri"/>
                <a:cs typeface="Calibri"/>
              </a:rPr>
              <a:t>u</a:t>
            </a:r>
            <a:r>
              <a:rPr sz="2000" spc="-10" dirty="0">
                <a:solidFill>
                  <a:srgbClr val="5D5B4E"/>
                </a:solidFill>
                <a:latin typeface="Calibri"/>
                <a:cs typeface="Calibri"/>
              </a:rPr>
              <a:t>c</a:t>
            </a:r>
            <a:r>
              <a:rPr sz="2000" spc="-25" dirty="0">
                <a:solidFill>
                  <a:srgbClr val="5D5B4E"/>
                </a:solidFill>
                <a:latin typeface="Calibri"/>
                <a:cs typeface="Calibri"/>
              </a:rPr>
              <a:t>a</a:t>
            </a:r>
            <a:r>
              <a:rPr sz="2000" dirty="0">
                <a:solidFill>
                  <a:srgbClr val="5D5B4E"/>
                </a:solidFill>
                <a:latin typeface="Calibri"/>
                <a:cs typeface="Calibri"/>
              </a:rPr>
              <a:t>tion</a:t>
            </a:r>
            <a:r>
              <a:rPr sz="2000" spc="-35" dirty="0">
                <a:solidFill>
                  <a:srgbClr val="5D5B4E"/>
                </a:solidFill>
                <a:latin typeface="Calibri"/>
                <a:cs typeface="Calibri"/>
              </a:rPr>
              <a:t> </a:t>
            </a:r>
            <a:r>
              <a:rPr sz="2000" spc="-40" dirty="0">
                <a:solidFill>
                  <a:srgbClr val="5D5B4E"/>
                </a:solidFill>
                <a:latin typeface="Calibri"/>
                <a:cs typeface="Calibri"/>
              </a:rPr>
              <a:t>f</a:t>
            </a:r>
            <a:r>
              <a:rPr sz="2000" spc="-5" dirty="0">
                <a:solidFill>
                  <a:srgbClr val="5D5B4E"/>
                </a:solidFill>
                <a:latin typeface="Calibri"/>
                <a:cs typeface="Calibri"/>
              </a:rPr>
              <a:t>o</a:t>
            </a:r>
            <a:r>
              <a:rPr sz="2000" dirty="0">
                <a:solidFill>
                  <a:srgbClr val="5D5B4E"/>
                </a:solidFill>
                <a:latin typeface="Calibri"/>
                <a:cs typeface="Calibri"/>
              </a:rPr>
              <a:t>r</a:t>
            </a:r>
            <a:r>
              <a:rPr sz="2000" spc="-10" dirty="0">
                <a:solidFill>
                  <a:srgbClr val="5D5B4E"/>
                </a:solidFill>
                <a:latin typeface="Calibri"/>
                <a:cs typeface="Calibri"/>
              </a:rPr>
              <a:t> </a:t>
            </a:r>
            <a:r>
              <a:rPr sz="2000" dirty="0">
                <a:solidFill>
                  <a:srgbClr val="5D5B4E"/>
                </a:solidFill>
                <a:latin typeface="Calibri"/>
                <a:cs typeface="Calibri"/>
              </a:rPr>
              <a:t>app</a:t>
            </a:r>
            <a:r>
              <a:rPr sz="2000" spc="-40" dirty="0">
                <a:solidFill>
                  <a:srgbClr val="5D5B4E"/>
                </a:solidFill>
                <a:latin typeface="Calibri"/>
                <a:cs typeface="Calibri"/>
              </a:rPr>
              <a:t>r</a:t>
            </a:r>
            <a:r>
              <a:rPr sz="2000" spc="-15" dirty="0">
                <a:solidFill>
                  <a:srgbClr val="5D5B4E"/>
                </a:solidFill>
                <a:latin typeface="Calibri"/>
                <a:cs typeface="Calibri"/>
              </a:rPr>
              <a:t>o</a:t>
            </a:r>
            <a:r>
              <a:rPr sz="2000" spc="-30" dirty="0">
                <a:solidFill>
                  <a:srgbClr val="5D5B4E"/>
                </a:solidFill>
                <a:latin typeface="Calibri"/>
                <a:cs typeface="Calibri"/>
              </a:rPr>
              <a:t>v</a:t>
            </a:r>
            <a:r>
              <a:rPr sz="2000" dirty="0">
                <a:solidFill>
                  <a:srgbClr val="5D5B4E"/>
                </a:solidFill>
                <a:latin typeface="Calibri"/>
                <a:cs typeface="Calibri"/>
              </a:rPr>
              <a:t>al</a:t>
            </a:r>
            <a:r>
              <a:rPr sz="2000" spc="10" dirty="0">
                <a:solidFill>
                  <a:srgbClr val="5D5B4E"/>
                </a:solidFill>
                <a:latin typeface="Calibri"/>
                <a:cs typeface="Calibri"/>
              </a:rPr>
              <a:t> </a:t>
            </a:r>
            <a:r>
              <a:rPr sz="2000" spc="-5" dirty="0">
                <a:solidFill>
                  <a:srgbClr val="5D5B4E"/>
                </a:solidFill>
                <a:latin typeface="Calibri"/>
                <a:cs typeface="Calibri"/>
              </a:rPr>
              <a:t>(</a:t>
            </a:r>
            <a:r>
              <a:rPr sz="2000" spc="-20" dirty="0">
                <a:solidFill>
                  <a:srgbClr val="5D5B4E"/>
                </a:solidFill>
                <a:latin typeface="Calibri"/>
                <a:cs typeface="Calibri"/>
              </a:rPr>
              <a:t>t</a:t>
            </a:r>
            <a:r>
              <a:rPr sz="2000" dirty="0">
                <a:solidFill>
                  <a:srgbClr val="5D5B4E"/>
                </a:solidFill>
                <a:latin typeface="Calibri"/>
                <a:cs typeface="Calibri"/>
              </a:rPr>
              <a:t>e</a:t>
            </a:r>
            <a:r>
              <a:rPr sz="2000" spc="-25" dirty="0">
                <a:solidFill>
                  <a:srgbClr val="5D5B4E"/>
                </a:solidFill>
                <a:latin typeface="Calibri"/>
                <a:cs typeface="Calibri"/>
              </a:rPr>
              <a:t>nta</a:t>
            </a:r>
            <a:r>
              <a:rPr sz="2000" dirty="0">
                <a:solidFill>
                  <a:srgbClr val="5D5B4E"/>
                </a:solidFill>
                <a:latin typeface="Calibri"/>
                <a:cs typeface="Calibri"/>
              </a:rPr>
              <a:t>ti</a:t>
            </a:r>
            <a:r>
              <a:rPr sz="2000" spc="-35" dirty="0">
                <a:solidFill>
                  <a:srgbClr val="5D5B4E"/>
                </a:solidFill>
                <a:latin typeface="Calibri"/>
                <a:cs typeface="Calibri"/>
              </a:rPr>
              <a:t>v</a:t>
            </a:r>
            <a:r>
              <a:rPr sz="2000" dirty="0">
                <a:solidFill>
                  <a:srgbClr val="5D5B4E"/>
                </a:solidFill>
                <a:latin typeface="Calibri"/>
                <a:cs typeface="Calibri"/>
              </a:rPr>
              <a:t>e</a:t>
            </a:r>
            <a:r>
              <a:rPr sz="2000" spc="-5" dirty="0">
                <a:solidFill>
                  <a:srgbClr val="5D5B4E"/>
                </a:solidFill>
                <a:latin typeface="Calibri"/>
                <a:cs typeface="Calibri"/>
              </a:rPr>
              <a:t>l</a:t>
            </a:r>
            <a:r>
              <a:rPr sz="2000" dirty="0">
                <a:solidFill>
                  <a:srgbClr val="5D5B4E"/>
                </a:solidFill>
                <a:latin typeface="Calibri"/>
                <a:cs typeface="Calibri"/>
              </a:rPr>
              <a:t>y</a:t>
            </a:r>
            <a:r>
              <a:rPr sz="2000" spc="30" dirty="0">
                <a:solidFill>
                  <a:srgbClr val="5D5B4E"/>
                </a:solidFill>
                <a:latin typeface="Calibri"/>
                <a:cs typeface="Calibri"/>
              </a:rPr>
              <a:t> </a:t>
            </a:r>
            <a:r>
              <a:rPr sz="2000" spc="-5" dirty="0">
                <a:solidFill>
                  <a:srgbClr val="5D5B4E"/>
                </a:solidFill>
                <a:latin typeface="Calibri"/>
                <a:cs typeface="Calibri"/>
              </a:rPr>
              <a:t>sche</a:t>
            </a:r>
            <a:r>
              <a:rPr sz="2000" dirty="0">
                <a:solidFill>
                  <a:srgbClr val="5D5B4E"/>
                </a:solidFill>
                <a:latin typeface="Calibri"/>
                <a:cs typeface="Calibri"/>
              </a:rPr>
              <a:t>d</a:t>
            </a:r>
            <a:r>
              <a:rPr sz="2000" spc="-5" dirty="0">
                <a:solidFill>
                  <a:srgbClr val="5D5B4E"/>
                </a:solidFill>
                <a:latin typeface="Calibri"/>
                <a:cs typeface="Calibri"/>
              </a:rPr>
              <a:t>ule</a:t>
            </a:r>
            <a:r>
              <a:rPr sz="2000" dirty="0">
                <a:solidFill>
                  <a:srgbClr val="5D5B4E"/>
                </a:solidFill>
                <a:latin typeface="Calibri"/>
                <a:cs typeface="Calibri"/>
              </a:rPr>
              <a:t>d</a:t>
            </a:r>
            <a:r>
              <a:rPr sz="2000" spc="-5" dirty="0">
                <a:solidFill>
                  <a:srgbClr val="5D5B4E"/>
                </a:solidFill>
                <a:latin typeface="Calibri"/>
                <a:cs typeface="Calibri"/>
              </a:rPr>
              <a:t> </a:t>
            </a:r>
            <a:r>
              <a:rPr sz="2000" spc="-40" dirty="0">
                <a:solidFill>
                  <a:srgbClr val="5D5B4E"/>
                </a:solidFill>
                <a:latin typeface="Calibri"/>
                <a:cs typeface="Calibri"/>
              </a:rPr>
              <a:t>f</a:t>
            </a:r>
            <a:r>
              <a:rPr sz="2000" spc="-5" dirty="0">
                <a:solidFill>
                  <a:srgbClr val="5D5B4E"/>
                </a:solidFill>
                <a:latin typeface="Calibri"/>
                <a:cs typeface="Calibri"/>
              </a:rPr>
              <a:t>o</a:t>
            </a:r>
            <a:r>
              <a:rPr sz="2000" dirty="0">
                <a:solidFill>
                  <a:srgbClr val="5D5B4E"/>
                </a:solidFill>
                <a:latin typeface="Calibri"/>
                <a:cs typeface="Calibri"/>
              </a:rPr>
              <a:t>r</a:t>
            </a:r>
            <a:r>
              <a:rPr sz="2000" spc="-10" dirty="0">
                <a:solidFill>
                  <a:srgbClr val="5D5B4E"/>
                </a:solidFill>
                <a:latin typeface="Calibri"/>
                <a:cs typeface="Calibri"/>
              </a:rPr>
              <a:t> </a:t>
            </a:r>
            <a:r>
              <a:rPr sz="2000" dirty="0">
                <a:solidFill>
                  <a:srgbClr val="5D5B4E"/>
                </a:solidFill>
                <a:latin typeface="Calibri"/>
                <a:cs typeface="Calibri"/>
              </a:rPr>
              <a:t>N</a:t>
            </a:r>
            <a:r>
              <a:rPr sz="2000" spc="-15" dirty="0">
                <a:solidFill>
                  <a:srgbClr val="5D5B4E"/>
                </a:solidFill>
                <a:latin typeface="Calibri"/>
                <a:cs typeface="Calibri"/>
              </a:rPr>
              <a:t>o</a:t>
            </a:r>
            <a:r>
              <a:rPr sz="2000" dirty="0">
                <a:solidFill>
                  <a:srgbClr val="5D5B4E"/>
                </a:solidFill>
                <a:latin typeface="Calibri"/>
                <a:cs typeface="Calibri"/>
              </a:rPr>
              <a:t>v</a:t>
            </a:r>
            <a:r>
              <a:rPr sz="2000" spc="-25" dirty="0">
                <a:solidFill>
                  <a:srgbClr val="5D5B4E"/>
                </a:solidFill>
                <a:latin typeface="Calibri"/>
                <a:cs typeface="Calibri"/>
              </a:rPr>
              <a:t> </a:t>
            </a:r>
            <a:r>
              <a:rPr sz="2000" dirty="0">
                <a:solidFill>
                  <a:srgbClr val="5D5B4E"/>
                </a:solidFill>
                <a:latin typeface="Calibri"/>
                <a:cs typeface="Calibri"/>
              </a:rPr>
              <a:t>2</a:t>
            </a:r>
            <a:r>
              <a:rPr sz="2000" spc="5" dirty="0">
                <a:solidFill>
                  <a:srgbClr val="5D5B4E"/>
                </a:solidFill>
                <a:latin typeface="Calibri"/>
                <a:cs typeface="Calibri"/>
              </a:rPr>
              <a:t>0</a:t>
            </a:r>
            <a:r>
              <a:rPr sz="2000" dirty="0">
                <a:solidFill>
                  <a:srgbClr val="5D5B4E"/>
                </a:solidFill>
                <a:latin typeface="Calibri"/>
                <a:cs typeface="Calibri"/>
              </a:rPr>
              <a:t>1</a:t>
            </a:r>
            <a:r>
              <a:rPr sz="2000" spc="5" dirty="0">
                <a:solidFill>
                  <a:srgbClr val="5D5B4E"/>
                </a:solidFill>
                <a:latin typeface="Calibri"/>
                <a:cs typeface="Calibri"/>
              </a:rPr>
              <a:t>6</a:t>
            </a:r>
            <a:r>
              <a:rPr sz="2000" spc="-5" dirty="0">
                <a:solidFill>
                  <a:srgbClr val="5D5B4E"/>
                </a:solidFill>
                <a:latin typeface="Calibri"/>
                <a:cs typeface="Calibri"/>
              </a:rPr>
              <a:t>).</a:t>
            </a:r>
            <a:endParaRPr sz="2000" dirty="0">
              <a:latin typeface="Calibri"/>
              <a:cs typeface="Calibri"/>
            </a:endParaRPr>
          </a:p>
          <a:p>
            <a:pPr>
              <a:spcBef>
                <a:spcPts val="44"/>
              </a:spcBef>
            </a:pPr>
            <a:endParaRPr sz="2650" dirty="0">
              <a:latin typeface="Times New Roman"/>
              <a:cs typeface="Times New Roman"/>
            </a:endParaRPr>
          </a:p>
          <a:p>
            <a:pPr marL="300355" marR="301625" indent="-137160">
              <a:lnSpc>
                <a:spcPts val="2160"/>
              </a:lnSpc>
              <a:buClr>
                <a:srgbClr val="396983"/>
              </a:buClr>
              <a:buFont typeface="Calibri"/>
              <a:buChar char="◦"/>
              <a:tabLst>
                <a:tab pos="300990" algn="l"/>
              </a:tabLst>
            </a:pPr>
            <a:r>
              <a:rPr sz="2000" spc="-5" dirty="0">
                <a:solidFill>
                  <a:srgbClr val="5D5B4E"/>
                </a:solidFill>
                <a:latin typeface="Calibri"/>
                <a:cs typeface="Calibri"/>
              </a:rPr>
              <a:t>Th</a:t>
            </a:r>
            <a:r>
              <a:rPr sz="2000" dirty="0">
                <a:solidFill>
                  <a:srgbClr val="5D5B4E"/>
                </a:solidFill>
                <a:latin typeface="Calibri"/>
                <a:cs typeface="Calibri"/>
              </a:rPr>
              <a:t>e </a:t>
            </a:r>
            <a:r>
              <a:rPr sz="2000" spc="-20" dirty="0">
                <a:solidFill>
                  <a:srgbClr val="5D5B4E"/>
                </a:solidFill>
                <a:latin typeface="Calibri"/>
                <a:cs typeface="Calibri"/>
              </a:rPr>
              <a:t>E</a:t>
            </a:r>
            <a:r>
              <a:rPr sz="2000" spc="-5" dirty="0">
                <a:solidFill>
                  <a:srgbClr val="5D5B4E"/>
                </a:solidFill>
                <a:latin typeface="Calibri"/>
                <a:cs typeface="Calibri"/>
              </a:rPr>
              <a:t>SS</a:t>
            </a:r>
            <a:r>
              <a:rPr sz="2000" dirty="0">
                <a:solidFill>
                  <a:srgbClr val="5D5B4E"/>
                </a:solidFill>
                <a:latin typeface="Calibri"/>
                <a:cs typeface="Calibri"/>
              </a:rPr>
              <a:t>A</a:t>
            </a:r>
            <a:r>
              <a:rPr sz="2000" spc="-5" dirty="0">
                <a:solidFill>
                  <a:srgbClr val="5D5B4E"/>
                </a:solidFill>
                <a:latin typeface="Calibri"/>
                <a:cs typeface="Calibri"/>
              </a:rPr>
              <a:t> Consol</a:t>
            </a:r>
            <a:r>
              <a:rPr sz="2000" spc="-10" dirty="0">
                <a:solidFill>
                  <a:srgbClr val="5D5B4E"/>
                </a:solidFill>
                <a:latin typeface="Calibri"/>
                <a:cs typeface="Calibri"/>
              </a:rPr>
              <a:t>i</a:t>
            </a:r>
            <a:r>
              <a:rPr sz="2000" spc="-5" dirty="0">
                <a:solidFill>
                  <a:srgbClr val="5D5B4E"/>
                </a:solidFill>
                <a:latin typeface="Calibri"/>
                <a:cs typeface="Calibri"/>
              </a:rPr>
              <a:t>d</a:t>
            </a:r>
            <a:r>
              <a:rPr sz="2000" spc="-20" dirty="0">
                <a:solidFill>
                  <a:srgbClr val="5D5B4E"/>
                </a:solidFill>
                <a:latin typeface="Calibri"/>
                <a:cs typeface="Calibri"/>
              </a:rPr>
              <a:t>a</a:t>
            </a:r>
            <a:r>
              <a:rPr sz="2000" spc="-25" dirty="0">
                <a:solidFill>
                  <a:srgbClr val="5D5B4E"/>
                </a:solidFill>
                <a:latin typeface="Calibri"/>
                <a:cs typeface="Calibri"/>
              </a:rPr>
              <a:t>t</a:t>
            </a:r>
            <a:r>
              <a:rPr sz="2000" dirty="0">
                <a:solidFill>
                  <a:srgbClr val="5D5B4E"/>
                </a:solidFill>
                <a:latin typeface="Calibri"/>
                <a:cs typeface="Calibri"/>
              </a:rPr>
              <a:t>ed</a:t>
            </a:r>
            <a:r>
              <a:rPr sz="2000" spc="-10" dirty="0">
                <a:solidFill>
                  <a:srgbClr val="5D5B4E"/>
                </a:solidFill>
                <a:latin typeface="Calibri"/>
                <a:cs typeface="Calibri"/>
              </a:rPr>
              <a:t> </a:t>
            </a:r>
            <a:r>
              <a:rPr sz="2000" dirty="0">
                <a:solidFill>
                  <a:srgbClr val="5D5B4E"/>
                </a:solidFill>
                <a:latin typeface="Calibri"/>
                <a:cs typeface="Calibri"/>
              </a:rPr>
              <a:t>P</a:t>
            </a:r>
            <a:r>
              <a:rPr sz="2000" spc="-10" dirty="0">
                <a:solidFill>
                  <a:srgbClr val="5D5B4E"/>
                </a:solidFill>
                <a:latin typeface="Calibri"/>
                <a:cs typeface="Calibri"/>
              </a:rPr>
              <a:t>l</a:t>
            </a:r>
            <a:r>
              <a:rPr sz="2000" dirty="0">
                <a:solidFill>
                  <a:srgbClr val="5D5B4E"/>
                </a:solidFill>
                <a:latin typeface="Calibri"/>
                <a:cs typeface="Calibri"/>
              </a:rPr>
              <a:t>an</a:t>
            </a:r>
            <a:r>
              <a:rPr sz="2000" spc="5" dirty="0">
                <a:solidFill>
                  <a:srgbClr val="5D5B4E"/>
                </a:solidFill>
                <a:latin typeface="Calibri"/>
                <a:cs typeface="Calibri"/>
              </a:rPr>
              <a:t> </a:t>
            </a:r>
            <a:r>
              <a:rPr sz="2000" dirty="0">
                <a:solidFill>
                  <a:srgbClr val="5D5B4E"/>
                </a:solidFill>
                <a:latin typeface="Calibri"/>
                <a:cs typeface="Calibri"/>
              </a:rPr>
              <a:t>mu</a:t>
            </a:r>
            <a:r>
              <a:rPr sz="2000" spc="-30" dirty="0">
                <a:solidFill>
                  <a:srgbClr val="5D5B4E"/>
                </a:solidFill>
                <a:latin typeface="Calibri"/>
                <a:cs typeface="Calibri"/>
              </a:rPr>
              <a:t>s</a:t>
            </a:r>
            <a:r>
              <a:rPr sz="2000" dirty="0">
                <a:solidFill>
                  <a:srgbClr val="5D5B4E"/>
                </a:solidFill>
                <a:latin typeface="Calibri"/>
                <a:cs typeface="Calibri"/>
              </a:rPr>
              <a:t>t</a:t>
            </a:r>
            <a:r>
              <a:rPr sz="2000" spc="15" dirty="0">
                <a:solidFill>
                  <a:srgbClr val="5D5B4E"/>
                </a:solidFill>
                <a:latin typeface="Calibri"/>
                <a:cs typeface="Calibri"/>
              </a:rPr>
              <a:t> </a:t>
            </a:r>
            <a:r>
              <a:rPr sz="2000" spc="-5" dirty="0">
                <a:solidFill>
                  <a:srgbClr val="5D5B4E"/>
                </a:solidFill>
                <a:latin typeface="Calibri"/>
                <a:cs typeface="Calibri"/>
              </a:rPr>
              <a:t>b</a:t>
            </a:r>
            <a:r>
              <a:rPr sz="2000" dirty="0">
                <a:solidFill>
                  <a:srgbClr val="5D5B4E"/>
                </a:solidFill>
                <a:latin typeface="Calibri"/>
                <a:cs typeface="Calibri"/>
              </a:rPr>
              <a:t>e</a:t>
            </a:r>
            <a:r>
              <a:rPr sz="2000" spc="-5" dirty="0">
                <a:solidFill>
                  <a:srgbClr val="5D5B4E"/>
                </a:solidFill>
                <a:latin typeface="Calibri"/>
                <a:cs typeface="Calibri"/>
              </a:rPr>
              <a:t> se</a:t>
            </a:r>
            <a:r>
              <a:rPr sz="2000" spc="-30" dirty="0">
                <a:solidFill>
                  <a:srgbClr val="5D5B4E"/>
                </a:solidFill>
                <a:latin typeface="Calibri"/>
                <a:cs typeface="Calibri"/>
              </a:rPr>
              <a:t>n</a:t>
            </a:r>
            <a:r>
              <a:rPr sz="2000" dirty="0">
                <a:solidFill>
                  <a:srgbClr val="5D5B4E"/>
                </a:solidFill>
                <a:latin typeface="Calibri"/>
                <a:cs typeface="Calibri"/>
              </a:rPr>
              <a:t>t</a:t>
            </a:r>
            <a:r>
              <a:rPr sz="2000" spc="15" dirty="0">
                <a:solidFill>
                  <a:srgbClr val="5D5B4E"/>
                </a:solidFill>
                <a:latin typeface="Calibri"/>
                <a:cs typeface="Calibri"/>
              </a:rPr>
              <a:t> </a:t>
            </a:r>
            <a:r>
              <a:rPr sz="2000" spc="-5" dirty="0">
                <a:solidFill>
                  <a:srgbClr val="5D5B4E"/>
                </a:solidFill>
                <a:latin typeface="Calibri"/>
                <a:cs typeface="Calibri"/>
              </a:rPr>
              <a:t>ou</a:t>
            </a:r>
            <a:r>
              <a:rPr sz="2000" dirty="0">
                <a:solidFill>
                  <a:srgbClr val="5D5B4E"/>
                </a:solidFill>
                <a:latin typeface="Calibri"/>
                <a:cs typeface="Calibri"/>
              </a:rPr>
              <a:t>t </a:t>
            </a:r>
            <a:r>
              <a:rPr sz="2000" spc="-45" dirty="0">
                <a:solidFill>
                  <a:srgbClr val="5D5B4E"/>
                </a:solidFill>
                <a:latin typeface="Calibri"/>
                <a:cs typeface="Calibri"/>
              </a:rPr>
              <a:t>f</a:t>
            </a:r>
            <a:r>
              <a:rPr sz="2000" spc="-5" dirty="0">
                <a:solidFill>
                  <a:srgbClr val="5D5B4E"/>
                </a:solidFill>
                <a:latin typeface="Calibri"/>
                <a:cs typeface="Calibri"/>
              </a:rPr>
              <a:t>o</a:t>
            </a:r>
            <a:r>
              <a:rPr sz="2000" dirty="0">
                <a:solidFill>
                  <a:srgbClr val="5D5B4E"/>
                </a:solidFill>
                <a:latin typeface="Calibri"/>
                <a:cs typeface="Calibri"/>
              </a:rPr>
              <a:t>r</a:t>
            </a:r>
            <a:r>
              <a:rPr sz="2000" spc="-25" dirty="0">
                <a:solidFill>
                  <a:srgbClr val="5D5B4E"/>
                </a:solidFill>
                <a:latin typeface="Calibri"/>
                <a:cs typeface="Calibri"/>
              </a:rPr>
              <a:t> </a:t>
            </a:r>
            <a:r>
              <a:rPr sz="2000" spc="-5" dirty="0">
                <a:solidFill>
                  <a:srgbClr val="5D5B4E"/>
                </a:solidFill>
                <a:latin typeface="Calibri"/>
                <a:cs typeface="Calibri"/>
              </a:rPr>
              <a:t>p</a:t>
            </a:r>
            <a:r>
              <a:rPr sz="2000" spc="5" dirty="0">
                <a:solidFill>
                  <a:srgbClr val="5D5B4E"/>
                </a:solidFill>
                <a:latin typeface="Calibri"/>
                <a:cs typeface="Calibri"/>
              </a:rPr>
              <a:t>u</a:t>
            </a:r>
            <a:r>
              <a:rPr sz="2000" spc="-5" dirty="0">
                <a:solidFill>
                  <a:srgbClr val="5D5B4E"/>
                </a:solidFill>
                <a:latin typeface="Calibri"/>
                <a:cs typeface="Calibri"/>
              </a:rPr>
              <a:t>bli</a:t>
            </a:r>
            <a:r>
              <a:rPr sz="2000" dirty="0">
                <a:solidFill>
                  <a:srgbClr val="5D5B4E"/>
                </a:solidFill>
                <a:latin typeface="Calibri"/>
                <a:cs typeface="Calibri"/>
              </a:rPr>
              <a:t>c</a:t>
            </a:r>
            <a:r>
              <a:rPr sz="2000" spc="-5" dirty="0">
                <a:solidFill>
                  <a:srgbClr val="5D5B4E"/>
                </a:solidFill>
                <a:latin typeface="Calibri"/>
                <a:cs typeface="Calibri"/>
              </a:rPr>
              <a:t> </a:t>
            </a:r>
            <a:r>
              <a:rPr sz="2000" spc="-10" dirty="0">
                <a:solidFill>
                  <a:srgbClr val="5D5B4E"/>
                </a:solidFill>
                <a:latin typeface="Calibri"/>
                <a:cs typeface="Calibri"/>
              </a:rPr>
              <a:t>c</a:t>
            </a:r>
            <a:r>
              <a:rPr sz="2000" spc="-5" dirty="0">
                <a:solidFill>
                  <a:srgbClr val="5D5B4E"/>
                </a:solidFill>
                <a:latin typeface="Calibri"/>
                <a:cs typeface="Calibri"/>
              </a:rPr>
              <a:t>om</a:t>
            </a:r>
            <a:r>
              <a:rPr sz="2000" spc="-10" dirty="0">
                <a:solidFill>
                  <a:srgbClr val="5D5B4E"/>
                </a:solidFill>
                <a:latin typeface="Calibri"/>
                <a:cs typeface="Calibri"/>
              </a:rPr>
              <a:t>m</a:t>
            </a:r>
            <a:r>
              <a:rPr sz="2000" dirty="0">
                <a:solidFill>
                  <a:srgbClr val="5D5B4E"/>
                </a:solidFill>
                <a:latin typeface="Calibri"/>
                <a:cs typeface="Calibri"/>
              </a:rPr>
              <a:t>e</a:t>
            </a:r>
            <a:r>
              <a:rPr sz="2000" spc="-25" dirty="0">
                <a:solidFill>
                  <a:srgbClr val="5D5B4E"/>
                </a:solidFill>
                <a:latin typeface="Calibri"/>
                <a:cs typeface="Calibri"/>
              </a:rPr>
              <a:t>n</a:t>
            </a:r>
            <a:r>
              <a:rPr sz="2000" dirty="0">
                <a:solidFill>
                  <a:srgbClr val="5D5B4E"/>
                </a:solidFill>
                <a:latin typeface="Calibri"/>
                <a:cs typeface="Calibri"/>
              </a:rPr>
              <a:t>t </a:t>
            </a:r>
            <a:r>
              <a:rPr sz="2000" spc="-40" dirty="0">
                <a:solidFill>
                  <a:srgbClr val="5D5B4E"/>
                </a:solidFill>
                <a:latin typeface="Calibri"/>
                <a:cs typeface="Calibri"/>
              </a:rPr>
              <a:t>f</a:t>
            </a:r>
            <a:r>
              <a:rPr sz="2000" spc="-5" dirty="0">
                <a:solidFill>
                  <a:srgbClr val="5D5B4E"/>
                </a:solidFill>
                <a:latin typeface="Calibri"/>
                <a:cs typeface="Calibri"/>
              </a:rPr>
              <a:t>o</a:t>
            </a:r>
            <a:r>
              <a:rPr sz="2000" dirty="0">
                <a:solidFill>
                  <a:srgbClr val="5D5B4E"/>
                </a:solidFill>
                <a:latin typeface="Calibri"/>
                <a:cs typeface="Calibri"/>
              </a:rPr>
              <a:t>r</a:t>
            </a:r>
            <a:r>
              <a:rPr sz="2000" spc="-10" dirty="0">
                <a:solidFill>
                  <a:srgbClr val="5D5B4E"/>
                </a:solidFill>
                <a:latin typeface="Calibri"/>
                <a:cs typeface="Calibri"/>
              </a:rPr>
              <a:t> </a:t>
            </a:r>
            <a:r>
              <a:rPr sz="2000" spc="-25" dirty="0">
                <a:solidFill>
                  <a:srgbClr val="5D5B4E"/>
                </a:solidFill>
                <a:latin typeface="Calibri"/>
                <a:cs typeface="Calibri"/>
              </a:rPr>
              <a:t>a</a:t>
            </a:r>
            <a:r>
              <a:rPr sz="2000" dirty="0">
                <a:solidFill>
                  <a:srgbClr val="5D5B4E"/>
                </a:solidFill>
                <a:latin typeface="Calibri"/>
                <a:cs typeface="Calibri"/>
              </a:rPr>
              <a:t>t lea</a:t>
            </a:r>
            <a:r>
              <a:rPr sz="2000" spc="-35" dirty="0">
                <a:solidFill>
                  <a:srgbClr val="5D5B4E"/>
                </a:solidFill>
                <a:latin typeface="Calibri"/>
                <a:cs typeface="Calibri"/>
              </a:rPr>
              <a:t>s</a:t>
            </a:r>
            <a:r>
              <a:rPr sz="2000" dirty="0">
                <a:solidFill>
                  <a:srgbClr val="5D5B4E"/>
                </a:solidFill>
                <a:latin typeface="Calibri"/>
                <a:cs typeface="Calibri"/>
              </a:rPr>
              <a:t>t</a:t>
            </a:r>
            <a:r>
              <a:rPr sz="2000" spc="25" dirty="0">
                <a:solidFill>
                  <a:srgbClr val="5D5B4E"/>
                </a:solidFill>
                <a:latin typeface="Calibri"/>
                <a:cs typeface="Calibri"/>
              </a:rPr>
              <a:t> </a:t>
            </a:r>
            <a:r>
              <a:rPr sz="2000" dirty="0">
                <a:solidFill>
                  <a:srgbClr val="5D5B4E"/>
                </a:solidFill>
                <a:latin typeface="Calibri"/>
                <a:cs typeface="Calibri"/>
              </a:rPr>
              <a:t>30</a:t>
            </a:r>
            <a:r>
              <a:rPr sz="2000" spc="-15" dirty="0">
                <a:solidFill>
                  <a:srgbClr val="5D5B4E"/>
                </a:solidFill>
                <a:latin typeface="Calibri"/>
                <a:cs typeface="Calibri"/>
              </a:rPr>
              <a:t> </a:t>
            </a:r>
            <a:r>
              <a:rPr sz="2000" spc="-5" dirty="0">
                <a:solidFill>
                  <a:srgbClr val="5D5B4E"/>
                </a:solidFill>
                <a:latin typeface="Calibri"/>
                <a:cs typeface="Calibri"/>
              </a:rPr>
              <a:t>d</a:t>
            </a:r>
            <a:r>
              <a:rPr sz="2000" spc="-35" dirty="0">
                <a:solidFill>
                  <a:srgbClr val="5D5B4E"/>
                </a:solidFill>
                <a:latin typeface="Calibri"/>
                <a:cs typeface="Calibri"/>
              </a:rPr>
              <a:t>a</a:t>
            </a:r>
            <a:r>
              <a:rPr sz="2000" spc="-20" dirty="0">
                <a:solidFill>
                  <a:srgbClr val="5D5B4E"/>
                </a:solidFill>
                <a:latin typeface="Calibri"/>
                <a:cs typeface="Calibri"/>
              </a:rPr>
              <a:t>y</a:t>
            </a:r>
            <a:r>
              <a:rPr sz="2000" dirty="0">
                <a:solidFill>
                  <a:srgbClr val="5D5B4E"/>
                </a:solidFill>
                <a:latin typeface="Calibri"/>
                <a:cs typeface="Calibri"/>
              </a:rPr>
              <a:t>s</a:t>
            </a:r>
            <a:r>
              <a:rPr sz="2000" spc="-15" dirty="0">
                <a:solidFill>
                  <a:srgbClr val="5D5B4E"/>
                </a:solidFill>
                <a:latin typeface="Calibri"/>
                <a:cs typeface="Calibri"/>
              </a:rPr>
              <a:t> </a:t>
            </a:r>
            <a:r>
              <a:rPr sz="2000" spc="-5" dirty="0">
                <a:solidFill>
                  <a:srgbClr val="5D5B4E"/>
                </a:solidFill>
                <a:latin typeface="Calibri"/>
                <a:cs typeface="Calibri"/>
              </a:rPr>
              <a:t>b</a:t>
            </a:r>
            <a:r>
              <a:rPr sz="2000" spc="-10" dirty="0">
                <a:solidFill>
                  <a:srgbClr val="5D5B4E"/>
                </a:solidFill>
                <a:latin typeface="Calibri"/>
                <a:cs typeface="Calibri"/>
              </a:rPr>
              <a:t>e</a:t>
            </a:r>
            <a:r>
              <a:rPr sz="2000" spc="-40" dirty="0">
                <a:solidFill>
                  <a:srgbClr val="5D5B4E"/>
                </a:solidFill>
                <a:latin typeface="Calibri"/>
                <a:cs typeface="Calibri"/>
              </a:rPr>
              <a:t>f</a:t>
            </a:r>
            <a:r>
              <a:rPr sz="2000" spc="-5" dirty="0">
                <a:solidFill>
                  <a:srgbClr val="5D5B4E"/>
                </a:solidFill>
                <a:latin typeface="Calibri"/>
                <a:cs typeface="Calibri"/>
              </a:rPr>
              <a:t>o</a:t>
            </a:r>
            <a:r>
              <a:rPr sz="2000" spc="-30" dirty="0">
                <a:solidFill>
                  <a:srgbClr val="5D5B4E"/>
                </a:solidFill>
                <a:latin typeface="Calibri"/>
                <a:cs typeface="Calibri"/>
              </a:rPr>
              <a:t>r</a:t>
            </a:r>
            <a:r>
              <a:rPr sz="2000" dirty="0">
                <a:solidFill>
                  <a:srgbClr val="5D5B4E"/>
                </a:solidFill>
                <a:latin typeface="Calibri"/>
                <a:cs typeface="Calibri"/>
              </a:rPr>
              <a:t>e</a:t>
            </a:r>
            <a:r>
              <a:rPr sz="2000" spc="-10" dirty="0">
                <a:solidFill>
                  <a:srgbClr val="5D5B4E"/>
                </a:solidFill>
                <a:latin typeface="Calibri"/>
                <a:cs typeface="Calibri"/>
              </a:rPr>
              <a:t> </a:t>
            </a:r>
            <a:r>
              <a:rPr sz="2000" spc="-5" dirty="0">
                <a:solidFill>
                  <a:srgbClr val="5D5B4E"/>
                </a:solidFill>
                <a:latin typeface="Calibri"/>
                <a:cs typeface="Calibri"/>
              </a:rPr>
              <a:t>submi</a:t>
            </a:r>
            <a:r>
              <a:rPr sz="2000" spc="-10" dirty="0">
                <a:solidFill>
                  <a:srgbClr val="5D5B4E"/>
                </a:solidFill>
                <a:latin typeface="Calibri"/>
                <a:cs typeface="Calibri"/>
              </a:rPr>
              <a:t>s</a:t>
            </a:r>
            <a:r>
              <a:rPr sz="2000" spc="-5" dirty="0">
                <a:solidFill>
                  <a:srgbClr val="5D5B4E"/>
                </a:solidFill>
                <a:latin typeface="Calibri"/>
                <a:cs typeface="Calibri"/>
              </a:rPr>
              <a:t>s</a:t>
            </a:r>
            <a:r>
              <a:rPr sz="2000" spc="-10" dirty="0">
                <a:solidFill>
                  <a:srgbClr val="5D5B4E"/>
                </a:solidFill>
                <a:latin typeface="Calibri"/>
                <a:cs typeface="Calibri"/>
              </a:rPr>
              <a:t>i</a:t>
            </a:r>
            <a:r>
              <a:rPr sz="2000" spc="-5" dirty="0">
                <a:solidFill>
                  <a:srgbClr val="5D5B4E"/>
                </a:solidFill>
                <a:latin typeface="Calibri"/>
                <a:cs typeface="Calibri"/>
              </a:rPr>
              <a:t>on.</a:t>
            </a:r>
            <a:endParaRPr sz="2000" dirty="0">
              <a:latin typeface="Calibri"/>
              <a:cs typeface="Calibri"/>
            </a:endParaRPr>
          </a:p>
          <a:p>
            <a:pPr>
              <a:spcBef>
                <a:spcPts val="11"/>
              </a:spcBef>
              <a:buClr>
                <a:srgbClr val="396983"/>
              </a:buClr>
              <a:buFont typeface="Calibri"/>
              <a:buChar char="◦"/>
            </a:pPr>
            <a:endParaRPr sz="2500" dirty="0">
              <a:latin typeface="Times New Roman"/>
              <a:cs typeface="Times New Roman"/>
            </a:endParaRPr>
          </a:p>
          <a:p>
            <a:pPr marL="300355" indent="-137160">
              <a:buClr>
                <a:srgbClr val="396983"/>
              </a:buClr>
              <a:buFont typeface="Calibri"/>
              <a:buChar char="◦"/>
              <a:tabLst>
                <a:tab pos="300990" algn="l"/>
              </a:tabLst>
            </a:pPr>
            <a:r>
              <a:rPr sz="2000" spc="-5" dirty="0">
                <a:solidFill>
                  <a:srgbClr val="5D5B4E"/>
                </a:solidFill>
                <a:latin typeface="Calibri"/>
                <a:cs typeface="Calibri"/>
              </a:rPr>
              <a:t>Th</a:t>
            </a:r>
            <a:r>
              <a:rPr sz="2000" dirty="0">
                <a:solidFill>
                  <a:srgbClr val="5D5B4E"/>
                </a:solidFill>
                <a:latin typeface="Calibri"/>
                <a:cs typeface="Calibri"/>
              </a:rPr>
              <a:t>e G</a:t>
            </a:r>
            <a:r>
              <a:rPr sz="2000" spc="-20" dirty="0">
                <a:solidFill>
                  <a:srgbClr val="5D5B4E"/>
                </a:solidFill>
                <a:latin typeface="Calibri"/>
                <a:cs typeface="Calibri"/>
              </a:rPr>
              <a:t>o</a:t>
            </a:r>
            <a:r>
              <a:rPr sz="2000" spc="-30" dirty="0">
                <a:solidFill>
                  <a:srgbClr val="5D5B4E"/>
                </a:solidFill>
                <a:latin typeface="Calibri"/>
                <a:cs typeface="Calibri"/>
              </a:rPr>
              <a:t>v</a:t>
            </a:r>
            <a:r>
              <a:rPr sz="2000" dirty="0">
                <a:solidFill>
                  <a:srgbClr val="5D5B4E"/>
                </a:solidFill>
                <a:latin typeface="Calibri"/>
                <a:cs typeface="Calibri"/>
              </a:rPr>
              <a:t>ernor</a:t>
            </a:r>
            <a:r>
              <a:rPr sz="2000" spc="-20" dirty="0">
                <a:solidFill>
                  <a:srgbClr val="5D5B4E"/>
                </a:solidFill>
                <a:latin typeface="Calibri"/>
                <a:cs typeface="Calibri"/>
              </a:rPr>
              <a:t> </a:t>
            </a:r>
            <a:r>
              <a:rPr sz="2000" spc="-5" dirty="0">
                <a:solidFill>
                  <a:srgbClr val="5D5B4E"/>
                </a:solidFill>
                <a:latin typeface="Calibri"/>
                <a:cs typeface="Calibri"/>
              </a:rPr>
              <a:t>ha</a:t>
            </a:r>
            <a:r>
              <a:rPr sz="2000" dirty="0">
                <a:solidFill>
                  <a:srgbClr val="5D5B4E"/>
                </a:solidFill>
                <a:latin typeface="Calibri"/>
                <a:cs typeface="Calibri"/>
              </a:rPr>
              <a:t>s </a:t>
            </a:r>
            <a:r>
              <a:rPr sz="2000" spc="5" dirty="0">
                <a:solidFill>
                  <a:srgbClr val="5D5B4E"/>
                </a:solidFill>
                <a:latin typeface="Calibri"/>
                <a:cs typeface="Calibri"/>
              </a:rPr>
              <a:t>3</a:t>
            </a:r>
            <a:r>
              <a:rPr sz="2000" dirty="0">
                <a:solidFill>
                  <a:srgbClr val="5D5B4E"/>
                </a:solidFill>
                <a:latin typeface="Calibri"/>
                <a:cs typeface="Calibri"/>
              </a:rPr>
              <a:t>0 </a:t>
            </a:r>
            <a:r>
              <a:rPr sz="2000" spc="-5" dirty="0">
                <a:solidFill>
                  <a:srgbClr val="5D5B4E"/>
                </a:solidFill>
                <a:latin typeface="Calibri"/>
                <a:cs typeface="Calibri"/>
              </a:rPr>
              <a:t>d</a:t>
            </a:r>
            <a:r>
              <a:rPr sz="2000" spc="-40" dirty="0">
                <a:solidFill>
                  <a:srgbClr val="5D5B4E"/>
                </a:solidFill>
                <a:latin typeface="Calibri"/>
                <a:cs typeface="Calibri"/>
              </a:rPr>
              <a:t>a</a:t>
            </a:r>
            <a:r>
              <a:rPr sz="2000" spc="-20" dirty="0">
                <a:solidFill>
                  <a:srgbClr val="5D5B4E"/>
                </a:solidFill>
                <a:latin typeface="Calibri"/>
                <a:cs typeface="Calibri"/>
              </a:rPr>
              <a:t>y</a:t>
            </a:r>
            <a:r>
              <a:rPr sz="2000" dirty="0">
                <a:solidFill>
                  <a:srgbClr val="5D5B4E"/>
                </a:solidFill>
                <a:latin typeface="Calibri"/>
                <a:cs typeface="Calibri"/>
              </a:rPr>
              <a:t>s</a:t>
            </a:r>
            <a:r>
              <a:rPr sz="2000" spc="-15" dirty="0">
                <a:solidFill>
                  <a:srgbClr val="5D5B4E"/>
                </a:solidFill>
                <a:latin typeface="Calibri"/>
                <a:cs typeface="Calibri"/>
              </a:rPr>
              <a:t> </a:t>
            </a:r>
            <a:r>
              <a:rPr sz="2000" spc="-25" dirty="0">
                <a:solidFill>
                  <a:srgbClr val="5D5B4E"/>
                </a:solidFill>
                <a:latin typeface="Calibri"/>
                <a:cs typeface="Calibri"/>
              </a:rPr>
              <a:t>t</a:t>
            </a:r>
            <a:r>
              <a:rPr sz="2000" dirty="0">
                <a:solidFill>
                  <a:srgbClr val="5D5B4E"/>
                </a:solidFill>
                <a:latin typeface="Calibri"/>
                <a:cs typeface="Calibri"/>
              </a:rPr>
              <a:t>o</a:t>
            </a:r>
            <a:r>
              <a:rPr sz="2000" spc="-10" dirty="0">
                <a:solidFill>
                  <a:srgbClr val="5D5B4E"/>
                </a:solidFill>
                <a:latin typeface="Calibri"/>
                <a:cs typeface="Calibri"/>
              </a:rPr>
              <a:t> </a:t>
            </a:r>
            <a:r>
              <a:rPr sz="2000" spc="-5" dirty="0">
                <a:solidFill>
                  <a:srgbClr val="5D5B4E"/>
                </a:solidFill>
                <a:latin typeface="Calibri"/>
                <a:cs typeface="Calibri"/>
              </a:rPr>
              <a:t>s</a:t>
            </a:r>
            <a:r>
              <a:rPr sz="2000" spc="-10" dirty="0">
                <a:solidFill>
                  <a:srgbClr val="5D5B4E"/>
                </a:solidFill>
                <a:latin typeface="Calibri"/>
                <a:cs typeface="Calibri"/>
              </a:rPr>
              <a:t>i</a:t>
            </a:r>
            <a:r>
              <a:rPr sz="2000" dirty="0">
                <a:solidFill>
                  <a:srgbClr val="5D5B4E"/>
                </a:solidFill>
                <a:latin typeface="Calibri"/>
                <a:cs typeface="Calibri"/>
              </a:rPr>
              <a:t>g</a:t>
            </a:r>
            <a:r>
              <a:rPr sz="2000" spc="10" dirty="0">
                <a:solidFill>
                  <a:srgbClr val="5D5B4E"/>
                </a:solidFill>
                <a:latin typeface="Calibri"/>
                <a:cs typeface="Calibri"/>
              </a:rPr>
              <a:t>n</a:t>
            </a:r>
            <a:r>
              <a:rPr sz="2000" spc="-5" dirty="0">
                <a:solidFill>
                  <a:srgbClr val="5D5B4E"/>
                </a:solidFill>
                <a:latin typeface="Calibri"/>
                <a:cs typeface="Calibri"/>
              </a:rPr>
              <a:t>-o</a:t>
            </a:r>
            <a:r>
              <a:rPr sz="2000" spc="-25" dirty="0">
                <a:solidFill>
                  <a:srgbClr val="5D5B4E"/>
                </a:solidFill>
                <a:latin typeface="Calibri"/>
                <a:cs typeface="Calibri"/>
              </a:rPr>
              <a:t>f</a:t>
            </a:r>
            <a:r>
              <a:rPr sz="2000" dirty="0">
                <a:solidFill>
                  <a:srgbClr val="5D5B4E"/>
                </a:solidFill>
                <a:latin typeface="Calibri"/>
                <a:cs typeface="Calibri"/>
              </a:rPr>
              <a:t>f </a:t>
            </a:r>
            <a:r>
              <a:rPr sz="2000" spc="-5" dirty="0">
                <a:solidFill>
                  <a:srgbClr val="5D5B4E"/>
                </a:solidFill>
                <a:latin typeface="Calibri"/>
                <a:cs typeface="Calibri"/>
              </a:rPr>
              <a:t>o</a:t>
            </a:r>
            <a:r>
              <a:rPr sz="2000" dirty="0">
                <a:solidFill>
                  <a:srgbClr val="5D5B4E"/>
                </a:solidFill>
                <a:latin typeface="Calibri"/>
                <a:cs typeface="Calibri"/>
              </a:rPr>
              <a:t>n</a:t>
            </a:r>
            <a:r>
              <a:rPr sz="2000" spc="-15" dirty="0">
                <a:solidFill>
                  <a:srgbClr val="5D5B4E"/>
                </a:solidFill>
                <a:latin typeface="Calibri"/>
                <a:cs typeface="Calibri"/>
              </a:rPr>
              <a:t> </a:t>
            </a:r>
            <a:r>
              <a:rPr sz="2000" dirty="0">
                <a:solidFill>
                  <a:srgbClr val="5D5B4E"/>
                </a:solidFill>
                <a:latin typeface="Calibri"/>
                <a:cs typeface="Calibri"/>
              </a:rPr>
              <a:t>the </a:t>
            </a:r>
            <a:r>
              <a:rPr sz="2000" spc="-5" dirty="0">
                <a:solidFill>
                  <a:srgbClr val="5D5B4E"/>
                </a:solidFill>
                <a:latin typeface="Calibri"/>
                <a:cs typeface="Calibri"/>
              </a:rPr>
              <a:t>Co</a:t>
            </a:r>
            <a:r>
              <a:rPr sz="2000" spc="5" dirty="0">
                <a:solidFill>
                  <a:srgbClr val="5D5B4E"/>
                </a:solidFill>
                <a:latin typeface="Calibri"/>
                <a:cs typeface="Calibri"/>
              </a:rPr>
              <a:t>n</a:t>
            </a:r>
            <a:r>
              <a:rPr sz="2000" spc="-5" dirty="0">
                <a:solidFill>
                  <a:srgbClr val="5D5B4E"/>
                </a:solidFill>
                <a:latin typeface="Calibri"/>
                <a:cs typeface="Calibri"/>
              </a:rPr>
              <a:t>so</a:t>
            </a:r>
            <a:r>
              <a:rPr sz="2000" spc="-10" dirty="0">
                <a:solidFill>
                  <a:srgbClr val="5D5B4E"/>
                </a:solidFill>
                <a:latin typeface="Calibri"/>
                <a:cs typeface="Calibri"/>
              </a:rPr>
              <a:t>l</a:t>
            </a:r>
            <a:r>
              <a:rPr sz="2000" dirty="0">
                <a:solidFill>
                  <a:srgbClr val="5D5B4E"/>
                </a:solidFill>
                <a:latin typeface="Calibri"/>
                <a:cs typeface="Calibri"/>
              </a:rPr>
              <a:t>id</a:t>
            </a:r>
            <a:r>
              <a:rPr sz="2000" spc="-30" dirty="0">
                <a:solidFill>
                  <a:srgbClr val="5D5B4E"/>
                </a:solidFill>
                <a:latin typeface="Calibri"/>
                <a:cs typeface="Calibri"/>
              </a:rPr>
              <a:t>a</a:t>
            </a:r>
            <a:r>
              <a:rPr sz="2000" spc="-25" dirty="0">
                <a:solidFill>
                  <a:srgbClr val="5D5B4E"/>
                </a:solidFill>
                <a:latin typeface="Calibri"/>
                <a:cs typeface="Calibri"/>
              </a:rPr>
              <a:t>t</a:t>
            </a:r>
            <a:r>
              <a:rPr sz="2000" dirty="0">
                <a:solidFill>
                  <a:srgbClr val="5D5B4E"/>
                </a:solidFill>
                <a:latin typeface="Calibri"/>
                <a:cs typeface="Calibri"/>
              </a:rPr>
              <a:t>ed</a:t>
            </a:r>
            <a:r>
              <a:rPr sz="2000" spc="-10" dirty="0">
                <a:solidFill>
                  <a:srgbClr val="5D5B4E"/>
                </a:solidFill>
                <a:latin typeface="Calibri"/>
                <a:cs typeface="Calibri"/>
              </a:rPr>
              <a:t> </a:t>
            </a:r>
            <a:r>
              <a:rPr sz="2000" dirty="0">
                <a:solidFill>
                  <a:srgbClr val="5D5B4E"/>
                </a:solidFill>
                <a:latin typeface="Calibri"/>
                <a:cs typeface="Calibri"/>
              </a:rPr>
              <a:t>P</a:t>
            </a:r>
            <a:r>
              <a:rPr sz="2000" spc="-10" dirty="0">
                <a:solidFill>
                  <a:srgbClr val="5D5B4E"/>
                </a:solidFill>
                <a:latin typeface="Calibri"/>
                <a:cs typeface="Calibri"/>
              </a:rPr>
              <a:t>l</a:t>
            </a:r>
            <a:r>
              <a:rPr sz="2000" dirty="0">
                <a:solidFill>
                  <a:srgbClr val="5D5B4E"/>
                </a:solidFill>
                <a:latin typeface="Calibri"/>
                <a:cs typeface="Calibri"/>
              </a:rPr>
              <a:t>an.</a:t>
            </a:r>
            <a:endParaRPr sz="2000" dirty="0">
              <a:latin typeface="Calibri"/>
              <a:cs typeface="Calibri"/>
            </a:endParaRPr>
          </a:p>
          <a:p>
            <a:pPr>
              <a:spcBef>
                <a:spcPts val="53"/>
              </a:spcBef>
              <a:buClr>
                <a:srgbClr val="396983"/>
              </a:buClr>
              <a:buFont typeface="Calibri"/>
              <a:buChar char="◦"/>
            </a:pPr>
            <a:endParaRPr sz="2500" dirty="0">
              <a:latin typeface="Times New Roman"/>
              <a:cs typeface="Times New Roman"/>
            </a:endParaRPr>
          </a:p>
          <a:p>
            <a:pPr marL="300355" indent="-137160">
              <a:buClr>
                <a:srgbClr val="396983"/>
              </a:buClr>
              <a:buFont typeface="Calibri"/>
              <a:buChar char="◦"/>
              <a:tabLst>
                <a:tab pos="300990" algn="l"/>
              </a:tabLst>
            </a:pPr>
            <a:r>
              <a:rPr sz="2000" spc="-5" dirty="0">
                <a:solidFill>
                  <a:srgbClr val="5D5B4E"/>
                </a:solidFill>
                <a:latin typeface="Calibri"/>
                <a:cs typeface="Calibri"/>
              </a:rPr>
              <a:t>Th</a:t>
            </a:r>
            <a:r>
              <a:rPr sz="2000" dirty="0">
                <a:solidFill>
                  <a:srgbClr val="5D5B4E"/>
                </a:solidFill>
                <a:latin typeface="Calibri"/>
                <a:cs typeface="Calibri"/>
              </a:rPr>
              <a:t>e </a:t>
            </a:r>
            <a:r>
              <a:rPr sz="2000" spc="-40" dirty="0">
                <a:solidFill>
                  <a:srgbClr val="5D5B4E"/>
                </a:solidFill>
                <a:latin typeface="Calibri"/>
                <a:cs typeface="Calibri"/>
              </a:rPr>
              <a:t>U</a:t>
            </a:r>
            <a:r>
              <a:rPr sz="2000" spc="-5" dirty="0">
                <a:solidFill>
                  <a:srgbClr val="5D5B4E"/>
                </a:solidFill>
                <a:latin typeface="Calibri"/>
                <a:cs typeface="Calibri"/>
              </a:rPr>
              <a:t>.S</a:t>
            </a:r>
            <a:r>
              <a:rPr sz="2000" dirty="0">
                <a:solidFill>
                  <a:srgbClr val="5D5B4E"/>
                </a:solidFill>
                <a:latin typeface="Calibri"/>
                <a:cs typeface="Calibri"/>
              </a:rPr>
              <a:t>.</a:t>
            </a:r>
            <a:r>
              <a:rPr sz="2000" spc="-5" dirty="0">
                <a:solidFill>
                  <a:srgbClr val="5D5B4E"/>
                </a:solidFill>
                <a:latin typeface="Calibri"/>
                <a:cs typeface="Calibri"/>
              </a:rPr>
              <a:t> Departme</a:t>
            </a:r>
            <a:r>
              <a:rPr sz="2000" spc="-20" dirty="0">
                <a:solidFill>
                  <a:srgbClr val="5D5B4E"/>
                </a:solidFill>
                <a:latin typeface="Calibri"/>
                <a:cs typeface="Calibri"/>
              </a:rPr>
              <a:t>n</a:t>
            </a:r>
            <a:r>
              <a:rPr sz="2000" dirty="0">
                <a:solidFill>
                  <a:srgbClr val="5D5B4E"/>
                </a:solidFill>
                <a:latin typeface="Calibri"/>
                <a:cs typeface="Calibri"/>
              </a:rPr>
              <a:t>t </a:t>
            </a:r>
            <a:r>
              <a:rPr sz="2000" spc="-5" dirty="0">
                <a:solidFill>
                  <a:srgbClr val="5D5B4E"/>
                </a:solidFill>
                <a:latin typeface="Calibri"/>
                <a:cs typeface="Calibri"/>
              </a:rPr>
              <a:t>o</a:t>
            </a:r>
            <a:r>
              <a:rPr sz="2000" dirty="0">
                <a:solidFill>
                  <a:srgbClr val="5D5B4E"/>
                </a:solidFill>
                <a:latin typeface="Calibri"/>
                <a:cs typeface="Calibri"/>
              </a:rPr>
              <a:t>f </a:t>
            </a:r>
            <a:r>
              <a:rPr sz="2000" spc="-25" dirty="0">
                <a:solidFill>
                  <a:srgbClr val="5D5B4E"/>
                </a:solidFill>
                <a:latin typeface="Calibri"/>
                <a:cs typeface="Calibri"/>
              </a:rPr>
              <a:t>E</a:t>
            </a:r>
            <a:r>
              <a:rPr sz="2000" spc="-5" dirty="0">
                <a:solidFill>
                  <a:srgbClr val="5D5B4E"/>
                </a:solidFill>
                <a:latin typeface="Calibri"/>
                <a:cs typeface="Calibri"/>
              </a:rPr>
              <a:t>d</a:t>
            </a:r>
            <a:r>
              <a:rPr sz="2000" spc="5" dirty="0">
                <a:solidFill>
                  <a:srgbClr val="5D5B4E"/>
                </a:solidFill>
                <a:latin typeface="Calibri"/>
                <a:cs typeface="Calibri"/>
              </a:rPr>
              <a:t>u</a:t>
            </a:r>
            <a:r>
              <a:rPr sz="2000" spc="-10" dirty="0">
                <a:solidFill>
                  <a:srgbClr val="5D5B4E"/>
                </a:solidFill>
                <a:latin typeface="Calibri"/>
                <a:cs typeface="Calibri"/>
              </a:rPr>
              <a:t>c</a:t>
            </a:r>
            <a:r>
              <a:rPr sz="2000" spc="-25" dirty="0">
                <a:solidFill>
                  <a:srgbClr val="5D5B4E"/>
                </a:solidFill>
                <a:latin typeface="Calibri"/>
                <a:cs typeface="Calibri"/>
              </a:rPr>
              <a:t>a</a:t>
            </a:r>
            <a:r>
              <a:rPr sz="2000" dirty="0">
                <a:solidFill>
                  <a:srgbClr val="5D5B4E"/>
                </a:solidFill>
                <a:latin typeface="Calibri"/>
                <a:cs typeface="Calibri"/>
              </a:rPr>
              <a:t>tion</a:t>
            </a:r>
            <a:r>
              <a:rPr sz="2000" spc="-35" dirty="0">
                <a:solidFill>
                  <a:srgbClr val="5D5B4E"/>
                </a:solidFill>
                <a:latin typeface="Calibri"/>
                <a:cs typeface="Calibri"/>
              </a:rPr>
              <a:t> </a:t>
            </a:r>
            <a:r>
              <a:rPr sz="2000" spc="-5" dirty="0">
                <a:solidFill>
                  <a:srgbClr val="5D5B4E"/>
                </a:solidFill>
                <a:latin typeface="Calibri"/>
                <a:cs typeface="Calibri"/>
              </a:rPr>
              <a:t>ha</a:t>
            </a:r>
            <a:r>
              <a:rPr sz="2000" dirty="0">
                <a:solidFill>
                  <a:srgbClr val="5D5B4E"/>
                </a:solidFill>
                <a:latin typeface="Calibri"/>
                <a:cs typeface="Calibri"/>
              </a:rPr>
              <a:t>s </a:t>
            </a:r>
            <a:r>
              <a:rPr sz="2000" spc="5" dirty="0">
                <a:solidFill>
                  <a:srgbClr val="5D5B4E"/>
                </a:solidFill>
                <a:latin typeface="Calibri"/>
                <a:cs typeface="Calibri"/>
              </a:rPr>
              <a:t>1</a:t>
            </a:r>
            <a:r>
              <a:rPr sz="2000" dirty="0">
                <a:solidFill>
                  <a:srgbClr val="5D5B4E"/>
                </a:solidFill>
                <a:latin typeface="Calibri"/>
                <a:cs typeface="Calibri"/>
              </a:rPr>
              <a:t>20</a:t>
            </a:r>
            <a:r>
              <a:rPr sz="2000" spc="-15" dirty="0">
                <a:solidFill>
                  <a:srgbClr val="5D5B4E"/>
                </a:solidFill>
                <a:latin typeface="Calibri"/>
                <a:cs typeface="Calibri"/>
              </a:rPr>
              <a:t> </a:t>
            </a:r>
            <a:r>
              <a:rPr sz="2000" spc="-5" dirty="0">
                <a:solidFill>
                  <a:srgbClr val="5D5B4E"/>
                </a:solidFill>
                <a:latin typeface="Calibri"/>
                <a:cs typeface="Calibri"/>
              </a:rPr>
              <a:t>d</a:t>
            </a:r>
            <a:r>
              <a:rPr sz="2000" spc="-35" dirty="0">
                <a:solidFill>
                  <a:srgbClr val="5D5B4E"/>
                </a:solidFill>
                <a:latin typeface="Calibri"/>
                <a:cs typeface="Calibri"/>
              </a:rPr>
              <a:t>a</a:t>
            </a:r>
            <a:r>
              <a:rPr sz="2000" spc="-20" dirty="0">
                <a:solidFill>
                  <a:srgbClr val="5D5B4E"/>
                </a:solidFill>
                <a:latin typeface="Calibri"/>
                <a:cs typeface="Calibri"/>
              </a:rPr>
              <a:t>y</a:t>
            </a:r>
            <a:r>
              <a:rPr sz="2000" dirty="0">
                <a:solidFill>
                  <a:srgbClr val="5D5B4E"/>
                </a:solidFill>
                <a:latin typeface="Calibri"/>
                <a:cs typeface="Calibri"/>
              </a:rPr>
              <a:t>s</a:t>
            </a:r>
            <a:r>
              <a:rPr sz="2000" spc="-15" dirty="0">
                <a:solidFill>
                  <a:srgbClr val="5D5B4E"/>
                </a:solidFill>
                <a:latin typeface="Calibri"/>
                <a:cs typeface="Calibri"/>
              </a:rPr>
              <a:t> </a:t>
            </a:r>
            <a:r>
              <a:rPr sz="2000" spc="-25" dirty="0">
                <a:solidFill>
                  <a:srgbClr val="5D5B4E"/>
                </a:solidFill>
                <a:latin typeface="Calibri"/>
                <a:cs typeface="Calibri"/>
              </a:rPr>
              <a:t>t</a:t>
            </a:r>
            <a:r>
              <a:rPr sz="2000" dirty="0">
                <a:solidFill>
                  <a:srgbClr val="5D5B4E"/>
                </a:solidFill>
                <a:latin typeface="Calibri"/>
                <a:cs typeface="Calibri"/>
              </a:rPr>
              <a:t>o ap</a:t>
            </a:r>
            <a:r>
              <a:rPr sz="2000" spc="-5" dirty="0">
                <a:solidFill>
                  <a:srgbClr val="5D5B4E"/>
                </a:solidFill>
                <a:latin typeface="Calibri"/>
                <a:cs typeface="Calibri"/>
              </a:rPr>
              <a:t>p</a:t>
            </a:r>
            <a:r>
              <a:rPr sz="2000" spc="-40" dirty="0">
                <a:solidFill>
                  <a:srgbClr val="5D5B4E"/>
                </a:solidFill>
                <a:latin typeface="Calibri"/>
                <a:cs typeface="Calibri"/>
              </a:rPr>
              <a:t>r</a:t>
            </a:r>
            <a:r>
              <a:rPr sz="2000" spc="-15" dirty="0">
                <a:solidFill>
                  <a:srgbClr val="5D5B4E"/>
                </a:solidFill>
                <a:latin typeface="Calibri"/>
                <a:cs typeface="Calibri"/>
              </a:rPr>
              <a:t>o</a:t>
            </a:r>
            <a:r>
              <a:rPr sz="2000" spc="-30" dirty="0">
                <a:solidFill>
                  <a:srgbClr val="5D5B4E"/>
                </a:solidFill>
                <a:latin typeface="Calibri"/>
                <a:cs typeface="Calibri"/>
              </a:rPr>
              <a:t>v</a:t>
            </a:r>
            <a:r>
              <a:rPr sz="2000" dirty="0">
                <a:solidFill>
                  <a:srgbClr val="5D5B4E"/>
                </a:solidFill>
                <a:latin typeface="Calibri"/>
                <a:cs typeface="Calibri"/>
              </a:rPr>
              <a:t>e</a:t>
            </a:r>
            <a:r>
              <a:rPr sz="2000" spc="-10" dirty="0">
                <a:solidFill>
                  <a:srgbClr val="5D5B4E"/>
                </a:solidFill>
                <a:latin typeface="Calibri"/>
                <a:cs typeface="Calibri"/>
              </a:rPr>
              <a:t> </a:t>
            </a:r>
            <a:r>
              <a:rPr sz="2000" dirty="0">
                <a:solidFill>
                  <a:srgbClr val="5D5B4E"/>
                </a:solidFill>
                <a:latin typeface="Calibri"/>
                <a:cs typeface="Calibri"/>
              </a:rPr>
              <a:t>the </a:t>
            </a:r>
            <a:r>
              <a:rPr sz="2000" spc="5" dirty="0">
                <a:solidFill>
                  <a:srgbClr val="5D5B4E"/>
                </a:solidFill>
                <a:latin typeface="Calibri"/>
                <a:cs typeface="Calibri"/>
              </a:rPr>
              <a:t>p</a:t>
            </a:r>
            <a:r>
              <a:rPr sz="2000" dirty="0">
                <a:solidFill>
                  <a:srgbClr val="5D5B4E"/>
                </a:solidFill>
                <a:latin typeface="Calibri"/>
                <a:cs typeface="Calibri"/>
              </a:rPr>
              <a:t>lan.</a:t>
            </a:r>
            <a:endParaRPr sz="2000" dirty="0">
              <a:latin typeface="Calibri"/>
              <a:cs typeface="Calibri"/>
            </a:endParaRPr>
          </a:p>
        </p:txBody>
      </p:sp>
    </p:spTree>
    <p:extLst>
      <p:ext uri="{BB962C8B-B14F-4D97-AF65-F5344CB8AC3E}">
        <p14:creationId xmlns:p14="http://schemas.microsoft.com/office/powerpoint/2010/main" val="6092213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0949" y="723900"/>
            <a:ext cx="9690100" cy="881277"/>
          </a:xfrm>
        </p:spPr>
        <p:txBody>
          <a:bodyPr>
            <a:normAutofit/>
          </a:bodyPr>
          <a:lstStyle/>
          <a:p>
            <a:pPr algn="ctr"/>
            <a:r>
              <a:rPr lang="en-US" sz="4000" b="1" dirty="0">
                <a:latin typeface="Euphemia"/>
              </a:rPr>
              <a:t>So what about the 2016-17 school </a:t>
            </a:r>
            <a:r>
              <a:rPr lang="en-US" sz="4000" b="1" dirty="0" smtClean="0">
                <a:latin typeface="Euphemia"/>
              </a:rPr>
              <a:t>year?</a:t>
            </a:r>
            <a:endParaRPr lang="en-US" sz="4000" b="1" dirty="0">
              <a:latin typeface="Euphemia"/>
            </a:endParaRPr>
          </a:p>
        </p:txBody>
      </p:sp>
      <p:sp>
        <p:nvSpPr>
          <p:cNvPr id="3" name="Text Placeholder 2"/>
          <p:cNvSpPr>
            <a:spLocks noGrp="1"/>
          </p:cNvSpPr>
          <p:nvPr>
            <p:ph type="body" idx="1"/>
          </p:nvPr>
        </p:nvSpPr>
        <p:spPr>
          <a:xfrm>
            <a:off x="2334259" y="1868933"/>
            <a:ext cx="7523480" cy="3554819"/>
          </a:xfrm>
        </p:spPr>
        <p:txBody>
          <a:bodyPr/>
          <a:lstStyle/>
          <a:p>
            <a:pPr marL="742950" lvl="1" indent="-285750" defTabSz="457200">
              <a:lnSpc>
                <a:spcPct val="100000"/>
              </a:lnSpc>
              <a:spcBef>
                <a:spcPct val="20000"/>
              </a:spcBef>
              <a:spcAft>
                <a:spcPts val="600"/>
              </a:spcAft>
              <a:buClr>
                <a:srgbClr val="30ACEC">
                  <a:lumMod val="75000"/>
                </a:srgbClr>
              </a:buClr>
              <a:buSzPct val="145000"/>
              <a:buFont typeface="Arial"/>
              <a:buChar char="•"/>
              <a:defRPr/>
            </a:pPr>
            <a:r>
              <a:rPr lang="en-US" sz="2000" dirty="0">
                <a:solidFill>
                  <a:prstClr val="black"/>
                </a:solidFill>
                <a:cs typeface="Times New Roman" panose="02020603050405020304" pitchFamily="18" charset="0"/>
              </a:rPr>
              <a:t>ESSA requires schools and districts identified by the State in 2015-16 as in need of improvement, corrective action, or restructuring under ESEA to continue to implement interventions in the 2016-17 school year.</a:t>
            </a:r>
          </a:p>
          <a:p>
            <a:pPr marL="1200150" lvl="2" indent="-285750" defTabSz="457200">
              <a:lnSpc>
                <a:spcPct val="100000"/>
              </a:lnSpc>
              <a:spcBef>
                <a:spcPct val="20000"/>
              </a:spcBef>
              <a:spcAft>
                <a:spcPts val="600"/>
              </a:spcAft>
              <a:buClr>
                <a:srgbClr val="30ACEC">
                  <a:lumMod val="75000"/>
                </a:srgbClr>
              </a:buClr>
              <a:buSzPct val="145000"/>
              <a:buFont typeface="Arial"/>
              <a:buChar char="•"/>
              <a:defRPr/>
            </a:pPr>
            <a:r>
              <a:rPr lang="en-US" sz="2000" dirty="0">
                <a:solidFill>
                  <a:prstClr val="black"/>
                </a:solidFill>
                <a:cs typeface="Times New Roman" panose="02020603050405020304" pitchFamily="18" charset="0"/>
              </a:rPr>
              <a:t>They </a:t>
            </a:r>
            <a:r>
              <a:rPr lang="en-US" sz="2000" i="1" dirty="0">
                <a:solidFill>
                  <a:prstClr val="black"/>
                </a:solidFill>
                <a:cs typeface="Times New Roman" panose="02020603050405020304" pitchFamily="18" charset="0"/>
              </a:rPr>
              <a:t>are not </a:t>
            </a:r>
            <a:r>
              <a:rPr lang="en-US" sz="2000" dirty="0">
                <a:solidFill>
                  <a:prstClr val="black"/>
                </a:solidFill>
                <a:cs typeface="Times New Roman" panose="02020603050405020304" pitchFamily="18" charset="0"/>
              </a:rPr>
              <a:t>required to offer Public School Choice, Supplemental Educational Services (SES), and the related notice to parents.</a:t>
            </a:r>
          </a:p>
          <a:p>
            <a:pPr marL="1200150" lvl="2" indent="-285750" defTabSz="457200">
              <a:lnSpc>
                <a:spcPct val="100000"/>
              </a:lnSpc>
              <a:spcBef>
                <a:spcPct val="20000"/>
              </a:spcBef>
              <a:spcAft>
                <a:spcPts val="600"/>
              </a:spcAft>
              <a:buClr>
                <a:srgbClr val="30ACEC">
                  <a:lumMod val="75000"/>
                </a:srgbClr>
              </a:buClr>
              <a:buSzPct val="145000"/>
              <a:buFont typeface="Arial"/>
              <a:buChar char="•"/>
              <a:defRPr/>
            </a:pPr>
            <a:r>
              <a:rPr lang="en-US" sz="2000" dirty="0">
                <a:solidFill>
                  <a:prstClr val="black"/>
                </a:solidFill>
                <a:cs typeface="Times New Roman" panose="02020603050405020304" pitchFamily="18" charset="0"/>
              </a:rPr>
              <a:t>They </a:t>
            </a:r>
            <a:r>
              <a:rPr lang="en-US" sz="2000" i="1" dirty="0">
                <a:solidFill>
                  <a:prstClr val="black"/>
                </a:solidFill>
                <a:cs typeface="Times New Roman" panose="02020603050405020304" pitchFamily="18" charset="0"/>
              </a:rPr>
              <a:t>are required </a:t>
            </a:r>
            <a:r>
              <a:rPr lang="en-US" sz="2000" dirty="0">
                <a:solidFill>
                  <a:prstClr val="black"/>
                </a:solidFill>
                <a:cs typeface="Times New Roman" panose="02020603050405020304" pitchFamily="18" charset="0"/>
              </a:rPr>
              <a:t>to provide alternative supports for SES-eligible students and for schools with the greatest need.</a:t>
            </a:r>
          </a:p>
          <a:p>
            <a:endParaRPr lang="en-US" dirty="0"/>
          </a:p>
        </p:txBody>
      </p:sp>
      <p:sp>
        <p:nvSpPr>
          <p:cNvPr id="4" name="Slide Number Placeholder 3"/>
          <p:cNvSpPr>
            <a:spLocks noGrp="1"/>
          </p:cNvSpPr>
          <p:nvPr>
            <p:ph type="sldNum" sz="quarter" idx="12"/>
          </p:nvPr>
        </p:nvSpPr>
        <p:spPr>
          <a:xfrm>
            <a:off x="10569052" y="6234834"/>
            <a:ext cx="1312025" cy="361438"/>
          </a:xfrm>
        </p:spPr>
        <p:txBody>
          <a:bodyPr/>
          <a:lstStyle/>
          <a:p>
            <a:fld id="{6113E31D-E2AB-40D1-8B51-AFA5AFEF393A}" type="slidenum">
              <a:rPr lang="en-US" sz="2000" smtClean="0"/>
              <a:t>25</a:t>
            </a:fld>
            <a:endParaRPr lang="en-US" dirty="0"/>
          </a:p>
        </p:txBody>
      </p:sp>
    </p:spTree>
    <p:extLst>
      <p:ext uri="{BB962C8B-B14F-4D97-AF65-F5344CB8AC3E}">
        <p14:creationId xmlns:p14="http://schemas.microsoft.com/office/powerpoint/2010/main" val="28599456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334259" y="1868932"/>
            <a:ext cx="7523480" cy="3471720"/>
          </a:xfrm>
        </p:spPr>
        <p:txBody>
          <a:bodyPr/>
          <a:lstStyle/>
          <a:p>
            <a:pPr marL="285750" lvl="1" indent="-285750" defTabSz="457200">
              <a:lnSpc>
                <a:spcPct val="100000"/>
              </a:lnSpc>
              <a:spcBef>
                <a:spcPct val="20000"/>
              </a:spcBef>
              <a:spcAft>
                <a:spcPts val="600"/>
              </a:spcAft>
              <a:buClr>
                <a:srgbClr val="30ACEC">
                  <a:lumMod val="75000"/>
                </a:srgbClr>
              </a:buClr>
              <a:buSzPct val="145000"/>
              <a:buFont typeface="Arial"/>
              <a:buChar char="•"/>
              <a:defRPr/>
            </a:pPr>
            <a:r>
              <a:rPr lang="en-US" sz="2400" dirty="0">
                <a:solidFill>
                  <a:prstClr val="black"/>
                </a:solidFill>
              </a:rPr>
              <a:t>ESSA removes the ESEA (NCLB) Highly Qualified Teacher requirements as of December 10, 2015. </a:t>
            </a:r>
          </a:p>
          <a:p>
            <a:pPr marL="742950" lvl="2" indent="-285750" defTabSz="457200">
              <a:lnSpc>
                <a:spcPct val="100000"/>
              </a:lnSpc>
              <a:spcBef>
                <a:spcPct val="20000"/>
              </a:spcBef>
              <a:spcAft>
                <a:spcPts val="600"/>
              </a:spcAft>
              <a:buClr>
                <a:srgbClr val="30ACEC">
                  <a:lumMod val="75000"/>
                </a:srgbClr>
              </a:buClr>
              <a:buSzPct val="145000"/>
              <a:buFont typeface="Arial"/>
              <a:buChar char="•"/>
              <a:defRPr/>
            </a:pPr>
            <a:r>
              <a:rPr lang="en-US" sz="2000" dirty="0">
                <a:solidFill>
                  <a:prstClr val="black"/>
                </a:solidFill>
              </a:rPr>
              <a:t>Go to </a:t>
            </a:r>
            <a:r>
              <a:rPr lang="en-US" sz="2000" dirty="0">
                <a:solidFill>
                  <a:prstClr val="black"/>
                </a:solidFill>
                <a:hlinkClick r:id="rId2"/>
              </a:rPr>
              <a:t>http://www.k12.wa.us/ESEA/ESSA/HQT.aspx</a:t>
            </a:r>
            <a:r>
              <a:rPr lang="en-US" sz="2000" dirty="0">
                <a:solidFill>
                  <a:prstClr val="black"/>
                </a:solidFill>
              </a:rPr>
              <a:t> </a:t>
            </a:r>
          </a:p>
          <a:p>
            <a:pPr marL="285750" lvl="1" indent="-285750" defTabSz="457200">
              <a:lnSpc>
                <a:spcPct val="100000"/>
              </a:lnSpc>
              <a:spcBef>
                <a:spcPct val="20000"/>
              </a:spcBef>
              <a:spcAft>
                <a:spcPts val="600"/>
              </a:spcAft>
              <a:buClr>
                <a:srgbClr val="30ACEC">
                  <a:lumMod val="75000"/>
                </a:srgbClr>
              </a:buClr>
              <a:buSzPct val="145000"/>
              <a:buFont typeface="Arial"/>
              <a:buChar char="•"/>
              <a:defRPr/>
            </a:pPr>
            <a:r>
              <a:rPr lang="en-US" sz="2400" dirty="0">
                <a:solidFill>
                  <a:prstClr val="black"/>
                </a:solidFill>
              </a:rPr>
              <a:t>ESSA makes a significant change  from “Highly Qualified” Teachers to “Effective” Teachers.</a:t>
            </a:r>
          </a:p>
          <a:p>
            <a:pPr marL="285750" lvl="1" indent="-285750" defTabSz="457200">
              <a:lnSpc>
                <a:spcPct val="100000"/>
              </a:lnSpc>
              <a:spcBef>
                <a:spcPct val="20000"/>
              </a:spcBef>
              <a:spcAft>
                <a:spcPts val="600"/>
              </a:spcAft>
              <a:buClr>
                <a:srgbClr val="30ACEC">
                  <a:lumMod val="75000"/>
                </a:srgbClr>
              </a:buClr>
              <a:buSzPct val="145000"/>
              <a:buFont typeface="Arial"/>
              <a:buChar char="•"/>
              <a:defRPr/>
            </a:pPr>
            <a:r>
              <a:rPr lang="en-US" sz="2400" dirty="0">
                <a:solidFill>
                  <a:prstClr val="black"/>
                </a:solidFill>
              </a:rPr>
              <a:t>State Plans to Ensure Equitable Access to Excellent Educators  remain in effect.</a:t>
            </a:r>
          </a:p>
          <a:p>
            <a:endParaRPr lang="en-US" dirty="0"/>
          </a:p>
        </p:txBody>
      </p:sp>
      <p:sp>
        <p:nvSpPr>
          <p:cNvPr id="6" name="Title 1"/>
          <p:cNvSpPr txBox="1">
            <a:spLocks/>
          </p:cNvSpPr>
          <p:nvPr/>
        </p:nvSpPr>
        <p:spPr>
          <a:xfrm>
            <a:off x="1250949" y="723900"/>
            <a:ext cx="9690100" cy="881277"/>
          </a:xfrm>
          <a:prstGeom prst="rect">
            <a:avLst/>
          </a:prstGeom>
        </p:spPr>
        <p:txBody>
          <a:bodyPr vert="horz" lIns="91440" tIns="45720" rIns="91440" bIns="45720" rtlCol="0" anchor="b">
            <a:normAutofit fontScale="82500" lnSpcReduction="10000"/>
          </a:bodyPr>
          <a:lstStyle>
            <a:lvl1pPr marL="0" algn="l" defTabSz="914400" rtl="0" eaLnBrk="1" latinLnBrk="0" hangingPunct="1">
              <a:lnSpc>
                <a:spcPct val="85000"/>
              </a:lnSpc>
              <a:spcBef>
                <a:spcPct val="0"/>
              </a:spcBef>
              <a:buNone/>
              <a:defRPr sz="4800" kern="1200" spc="-50" baseline="0">
                <a:solidFill>
                  <a:schemeClr val="tx2"/>
                </a:solidFill>
                <a:latin typeface="+mj-lt"/>
                <a:ea typeface="+mj-ea"/>
                <a:cs typeface="+mj-cs"/>
              </a:defRPr>
            </a:lvl1pPr>
          </a:lstStyle>
          <a:p>
            <a:pPr algn="ctr"/>
            <a:r>
              <a:rPr lang="en-US" b="1" dirty="0" smtClean="0">
                <a:latin typeface="Euphemia"/>
              </a:rPr>
              <a:t>So what about the 2016-17 school year?</a:t>
            </a:r>
            <a:endParaRPr lang="en-US" b="1" dirty="0">
              <a:latin typeface="Euphemia"/>
            </a:endParaRPr>
          </a:p>
        </p:txBody>
      </p:sp>
      <p:sp>
        <p:nvSpPr>
          <p:cNvPr id="2" name="Slide Number Placeholder 1"/>
          <p:cNvSpPr>
            <a:spLocks noGrp="1"/>
          </p:cNvSpPr>
          <p:nvPr>
            <p:ph type="sldNum" sz="quarter" idx="12"/>
          </p:nvPr>
        </p:nvSpPr>
        <p:spPr>
          <a:xfrm>
            <a:off x="10608381" y="6244666"/>
            <a:ext cx="1312025" cy="361438"/>
          </a:xfrm>
        </p:spPr>
        <p:txBody>
          <a:bodyPr/>
          <a:lstStyle/>
          <a:p>
            <a:fld id="{6113E31D-E2AB-40D1-8B51-AFA5AFEF393A}" type="slidenum">
              <a:rPr lang="en-US" sz="2000" smtClean="0"/>
              <a:t>26</a:t>
            </a:fld>
            <a:endParaRPr lang="en-US" dirty="0"/>
          </a:p>
        </p:txBody>
      </p:sp>
    </p:spTree>
    <p:extLst>
      <p:ext uri="{BB962C8B-B14F-4D97-AF65-F5344CB8AC3E}">
        <p14:creationId xmlns:p14="http://schemas.microsoft.com/office/powerpoint/2010/main" val="39668922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0016" y="720980"/>
            <a:ext cx="8671966" cy="1661993"/>
          </a:xfrm>
        </p:spPr>
        <p:txBody>
          <a:bodyPr>
            <a:normAutofit fontScale="90000"/>
          </a:bodyPr>
          <a:lstStyle/>
          <a:p>
            <a:pPr algn="ctr"/>
            <a:r>
              <a:rPr lang="en-US" b="1" kern="1200" dirty="0">
                <a:ln w="3175" cmpd="sng">
                  <a:noFill/>
                </a:ln>
                <a:solidFill>
                  <a:prstClr val="black"/>
                </a:solidFill>
                <a:latin typeface="Euphemia"/>
              </a:rPr>
              <a:t>U.S. Department of Education</a:t>
            </a:r>
            <a:br>
              <a:rPr lang="en-US" b="1" kern="1200" dirty="0">
                <a:ln w="3175" cmpd="sng">
                  <a:noFill/>
                </a:ln>
                <a:solidFill>
                  <a:prstClr val="black"/>
                </a:solidFill>
                <a:latin typeface="Euphemia"/>
              </a:rPr>
            </a:br>
            <a:r>
              <a:rPr lang="en-US" b="1" kern="1200" dirty="0">
                <a:ln w="3175" cmpd="sng">
                  <a:noFill/>
                </a:ln>
                <a:solidFill>
                  <a:prstClr val="black"/>
                </a:solidFill>
                <a:latin typeface="Euphemia"/>
              </a:rPr>
              <a:t>Dear Colleague Letters</a:t>
            </a:r>
            <a:r>
              <a:rPr lang="en-US" kern="1200" dirty="0">
                <a:ln w="3175" cmpd="sng">
                  <a:noFill/>
                </a:ln>
                <a:solidFill>
                  <a:prstClr val="black"/>
                </a:solidFill>
                <a:latin typeface="Corbel" panose="020B0503020204020204"/>
                <a:cs typeface="+mj-cs"/>
              </a:rPr>
              <a:t/>
            </a:r>
            <a:br>
              <a:rPr lang="en-US" kern="1200" dirty="0">
                <a:ln w="3175" cmpd="sng">
                  <a:noFill/>
                </a:ln>
                <a:solidFill>
                  <a:prstClr val="black"/>
                </a:solidFill>
                <a:latin typeface="Corbel" panose="020B0503020204020204"/>
                <a:cs typeface="+mj-cs"/>
              </a:rPr>
            </a:br>
            <a:endParaRPr lang="en-US" dirty="0"/>
          </a:p>
        </p:txBody>
      </p:sp>
      <p:sp>
        <p:nvSpPr>
          <p:cNvPr id="3" name="Text Placeholder 2"/>
          <p:cNvSpPr>
            <a:spLocks noGrp="1"/>
          </p:cNvSpPr>
          <p:nvPr>
            <p:ph type="body" idx="1"/>
          </p:nvPr>
        </p:nvSpPr>
        <p:spPr>
          <a:xfrm>
            <a:off x="1524000" y="1828801"/>
            <a:ext cx="8839200" cy="3696397"/>
          </a:xfrm>
        </p:spPr>
        <p:txBody>
          <a:bodyPr/>
          <a:lstStyle/>
          <a:p>
            <a:pPr marL="742950" lvl="1" indent="-285750" defTabSz="457200">
              <a:lnSpc>
                <a:spcPct val="100000"/>
              </a:lnSpc>
              <a:spcBef>
                <a:spcPct val="20000"/>
              </a:spcBef>
              <a:spcAft>
                <a:spcPts val="600"/>
              </a:spcAft>
              <a:buClr>
                <a:srgbClr val="30ACEC">
                  <a:lumMod val="75000"/>
                </a:srgbClr>
              </a:buClr>
              <a:buSzPct val="145000"/>
              <a:buFont typeface="Arial"/>
              <a:buChar char="•"/>
              <a:defRPr/>
            </a:pPr>
            <a:endParaRPr lang="en-US" sz="2400" dirty="0">
              <a:solidFill>
                <a:prstClr val="black"/>
              </a:solidFill>
              <a:hlinkClick r:id="rId2"/>
            </a:endParaRPr>
          </a:p>
          <a:p>
            <a:pPr marL="800100" lvl="1" indent="-342900" defTabSz="457200">
              <a:lnSpc>
                <a:spcPct val="100000"/>
              </a:lnSpc>
              <a:spcBef>
                <a:spcPct val="20000"/>
              </a:spcBef>
              <a:spcAft>
                <a:spcPts val="600"/>
              </a:spcAft>
              <a:buClr>
                <a:srgbClr val="30ACEC">
                  <a:lumMod val="75000"/>
                </a:srgbClr>
              </a:buClr>
              <a:buSzPct val="145000"/>
              <a:buFont typeface="Arial" panose="020B0604020202020204" pitchFamily="34" charset="0"/>
              <a:buChar char="•"/>
              <a:defRPr/>
            </a:pPr>
            <a:r>
              <a:rPr lang="en-US" sz="2400" dirty="0">
                <a:solidFill>
                  <a:prstClr val="black"/>
                </a:solidFill>
                <a:hlinkClick r:id="rId2"/>
              </a:rPr>
              <a:t>ESSA Dear Colleague Letter</a:t>
            </a:r>
            <a:r>
              <a:rPr lang="en-US" sz="2400" dirty="0">
                <a:solidFill>
                  <a:prstClr val="black"/>
                </a:solidFill>
              </a:rPr>
              <a:t> (January 28, 2016)</a:t>
            </a:r>
          </a:p>
          <a:p>
            <a:pPr marL="742950" lvl="1" indent="-285750" defTabSz="457200">
              <a:lnSpc>
                <a:spcPct val="100000"/>
              </a:lnSpc>
              <a:spcBef>
                <a:spcPct val="20000"/>
              </a:spcBef>
              <a:spcAft>
                <a:spcPts val="600"/>
              </a:spcAft>
              <a:buClr>
                <a:srgbClr val="30ACEC">
                  <a:lumMod val="75000"/>
                </a:srgbClr>
              </a:buClr>
              <a:buSzPct val="145000"/>
              <a:buFont typeface="Arial"/>
              <a:buChar char="•"/>
              <a:defRPr/>
            </a:pPr>
            <a:r>
              <a:rPr lang="en-US" sz="2400" dirty="0">
                <a:solidFill>
                  <a:prstClr val="black"/>
                </a:solidFill>
                <a:hlinkClick r:id="rId3"/>
              </a:rPr>
              <a:t>Dear Colleague Letter on the Transition to ESSA</a:t>
            </a:r>
            <a:r>
              <a:rPr lang="en-US" sz="2400" dirty="0">
                <a:solidFill>
                  <a:prstClr val="black"/>
                </a:solidFill>
              </a:rPr>
              <a:t> (December 18, 2015)</a:t>
            </a:r>
          </a:p>
          <a:p>
            <a:pPr marL="742950" lvl="1" indent="-285750" defTabSz="457200">
              <a:lnSpc>
                <a:spcPct val="100000"/>
              </a:lnSpc>
              <a:spcBef>
                <a:spcPct val="20000"/>
              </a:spcBef>
              <a:spcAft>
                <a:spcPts val="600"/>
              </a:spcAft>
              <a:buClr>
                <a:srgbClr val="30ACEC">
                  <a:lumMod val="75000"/>
                </a:srgbClr>
              </a:buClr>
              <a:buSzPct val="145000"/>
              <a:buFont typeface="Arial"/>
              <a:buChar char="•"/>
              <a:defRPr/>
            </a:pPr>
            <a:r>
              <a:rPr lang="en-US" sz="2400" dirty="0">
                <a:solidFill>
                  <a:prstClr val="black"/>
                </a:solidFill>
                <a:hlinkClick r:id="rId4"/>
              </a:rPr>
              <a:t>Dear Colleague Letter on the New ESSA Law </a:t>
            </a:r>
            <a:r>
              <a:rPr lang="en-US" sz="2400" dirty="0">
                <a:solidFill>
                  <a:prstClr val="black"/>
                </a:solidFill>
              </a:rPr>
              <a:t>(December 10, 2015) </a:t>
            </a:r>
          </a:p>
          <a:p>
            <a:pPr defTabSz="457200">
              <a:spcBef>
                <a:spcPct val="20000"/>
              </a:spcBef>
              <a:spcAft>
                <a:spcPts val="600"/>
              </a:spcAft>
              <a:buClr>
                <a:srgbClr val="30ACEC">
                  <a:lumMod val="75000"/>
                </a:srgbClr>
              </a:buClr>
              <a:buSzPct val="145000"/>
            </a:pPr>
            <a:endParaRPr lang="en-US" sz="2400" dirty="0">
              <a:solidFill>
                <a:prstClr val="black"/>
              </a:solidFill>
              <a:latin typeface="Corbel" panose="020B0503020204020204"/>
            </a:endParaRPr>
          </a:p>
          <a:p>
            <a:endParaRPr lang="en-US" dirty="0"/>
          </a:p>
        </p:txBody>
      </p:sp>
      <p:sp>
        <p:nvSpPr>
          <p:cNvPr id="4" name="Slide Number Placeholder 3"/>
          <p:cNvSpPr>
            <a:spLocks noGrp="1"/>
          </p:cNvSpPr>
          <p:nvPr>
            <p:ph type="sldNum" sz="quarter" idx="12"/>
          </p:nvPr>
        </p:nvSpPr>
        <p:spPr>
          <a:xfrm>
            <a:off x="10431982" y="6234834"/>
            <a:ext cx="1312025" cy="361438"/>
          </a:xfrm>
        </p:spPr>
        <p:txBody>
          <a:bodyPr/>
          <a:lstStyle/>
          <a:p>
            <a:fld id="{6113E31D-E2AB-40D1-8B51-AFA5AFEF393A}" type="slidenum">
              <a:rPr lang="en-US" sz="2000" smtClean="0"/>
              <a:t>27</a:t>
            </a:fld>
            <a:endParaRPr lang="en-US" dirty="0"/>
          </a:p>
        </p:txBody>
      </p:sp>
    </p:spTree>
    <p:extLst>
      <p:ext uri="{BB962C8B-B14F-4D97-AF65-F5344CB8AC3E}">
        <p14:creationId xmlns:p14="http://schemas.microsoft.com/office/powerpoint/2010/main" val="262051894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0080" y="1862137"/>
            <a:ext cx="10972800" cy="4297363"/>
          </a:xfrm>
        </p:spPr>
        <p:txBody>
          <a:bodyPr/>
          <a:lstStyle/>
          <a:p>
            <a:pPr lvl="1">
              <a:buFont typeface="Arial" panose="020B0604020202020204" pitchFamily="34" charset="0"/>
              <a:buChar char="•"/>
            </a:pPr>
            <a:endParaRPr lang="en-US" dirty="0" smtClean="0"/>
          </a:p>
          <a:p>
            <a:pPr lvl="1">
              <a:buFont typeface="Arial" panose="020B0604020202020204" pitchFamily="34" charset="0"/>
              <a:buChar char="•"/>
            </a:pPr>
            <a:endParaRPr lang="en-US" dirty="0"/>
          </a:p>
          <a:p>
            <a:pPr lvl="1">
              <a:buFont typeface="Arial" panose="020B0604020202020204" pitchFamily="34" charset="0"/>
              <a:buChar char="•"/>
            </a:pPr>
            <a:r>
              <a:rPr lang="en-US" dirty="0" smtClean="0"/>
              <a:t>Turn and Talk </a:t>
            </a:r>
          </a:p>
          <a:p>
            <a:pPr lvl="1">
              <a:buFont typeface="Arial" panose="020B0604020202020204" pitchFamily="34" charset="0"/>
              <a:buChar char="•"/>
            </a:pPr>
            <a:r>
              <a:rPr lang="en-US" dirty="0" smtClean="0"/>
              <a:t>Share an important take-away from Presentation  </a:t>
            </a:r>
          </a:p>
          <a:p>
            <a:pPr>
              <a:buFont typeface="Arial" panose="020B0604020202020204" pitchFamily="34" charset="0"/>
              <a:buChar char="•"/>
            </a:pPr>
            <a:endParaRPr lang="en-US" dirty="0"/>
          </a:p>
        </p:txBody>
      </p:sp>
      <p:sp>
        <p:nvSpPr>
          <p:cNvPr id="2" name="Title 1"/>
          <p:cNvSpPr>
            <a:spLocks noGrp="1"/>
          </p:cNvSpPr>
          <p:nvPr>
            <p:ph type="title"/>
          </p:nvPr>
        </p:nvSpPr>
        <p:spPr/>
        <p:txBody>
          <a:bodyPr/>
          <a:lstStyle/>
          <a:p>
            <a:pPr algn="ctr"/>
            <a:r>
              <a:rPr lang="en-US" b="1" dirty="0" smtClean="0">
                <a:latin typeface="Euphemia"/>
              </a:rPr>
              <a:t>Collaboration</a:t>
            </a:r>
            <a:r>
              <a:rPr lang="en-US" dirty="0" smtClean="0">
                <a:latin typeface="Euphemia"/>
              </a:rPr>
              <a:t>	</a:t>
            </a:r>
            <a:endParaRPr lang="en-US" dirty="0">
              <a:latin typeface="Euphemia"/>
            </a:endParaRPr>
          </a:p>
        </p:txBody>
      </p:sp>
      <p:sp>
        <p:nvSpPr>
          <p:cNvPr id="6" name="Slide Number Placeholder 5"/>
          <p:cNvSpPr>
            <a:spLocks noGrp="1"/>
          </p:cNvSpPr>
          <p:nvPr>
            <p:ph type="sldNum" sz="quarter" idx="4294967295"/>
          </p:nvPr>
        </p:nvSpPr>
        <p:spPr>
          <a:xfrm>
            <a:off x="10654583" y="6284277"/>
            <a:ext cx="1311275" cy="361950"/>
          </a:xfrm>
        </p:spPr>
        <p:txBody>
          <a:bodyPr/>
          <a:lstStyle/>
          <a:p>
            <a:fld id="{6113E31D-E2AB-40D1-8B51-AFA5AFEF393A}" type="slidenum">
              <a:rPr lang="en-US" sz="2000" smtClean="0"/>
              <a:t>28</a:t>
            </a:fld>
            <a:endParaRPr lang="en-US" dirty="0"/>
          </a:p>
        </p:txBody>
      </p:sp>
    </p:spTree>
    <p:extLst>
      <p:ext uri="{BB962C8B-B14F-4D97-AF65-F5344CB8AC3E}">
        <p14:creationId xmlns:p14="http://schemas.microsoft.com/office/powerpoint/2010/main" val="259982740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1784195" y="1947799"/>
            <a:ext cx="8233869" cy="2346796"/>
          </a:xfrm>
          <a:prstGeom prst="rect">
            <a:avLst/>
          </a:prstGeom>
        </p:spPr>
        <p:txBody>
          <a:bodyPr vert="horz" wrap="square" lIns="0" tIns="0" rIns="0" bIns="0" rtlCol="0">
            <a:spAutoFit/>
          </a:bodyPr>
          <a:lstStyle/>
          <a:p>
            <a:pPr marL="12700" marR="5080" algn="ctr">
              <a:lnSpc>
                <a:spcPts val="6120"/>
              </a:lnSpc>
              <a:tabLst>
                <a:tab pos="7567930" algn="l"/>
              </a:tabLst>
            </a:pPr>
            <a:r>
              <a:rPr sz="4800" b="1" spc="-240" dirty="0">
                <a:solidFill>
                  <a:srgbClr val="5D5B4E"/>
                </a:solidFill>
                <a:latin typeface="Euphemia"/>
                <a:cs typeface="Calibri"/>
              </a:rPr>
              <a:t>W</a:t>
            </a:r>
            <a:r>
              <a:rPr sz="4800" b="1" spc="-30" dirty="0">
                <a:solidFill>
                  <a:srgbClr val="5D5B4E"/>
                </a:solidFill>
                <a:latin typeface="Euphemia"/>
                <a:cs typeface="Calibri"/>
              </a:rPr>
              <a:t>ash</a:t>
            </a:r>
            <a:r>
              <a:rPr sz="4800" b="1" spc="-35" dirty="0">
                <a:solidFill>
                  <a:srgbClr val="5D5B4E"/>
                </a:solidFill>
                <a:latin typeface="Euphemia"/>
                <a:cs typeface="Calibri"/>
              </a:rPr>
              <a:t>i</a:t>
            </a:r>
            <a:r>
              <a:rPr sz="4800" b="1" spc="-45" dirty="0">
                <a:solidFill>
                  <a:srgbClr val="5D5B4E"/>
                </a:solidFill>
                <a:latin typeface="Euphemia"/>
                <a:cs typeface="Calibri"/>
              </a:rPr>
              <a:t>n</a:t>
            </a:r>
            <a:r>
              <a:rPr sz="4800" b="1" spc="-140" dirty="0">
                <a:solidFill>
                  <a:srgbClr val="5D5B4E"/>
                </a:solidFill>
                <a:latin typeface="Euphemia"/>
                <a:cs typeface="Calibri"/>
              </a:rPr>
              <a:t>g</a:t>
            </a:r>
            <a:r>
              <a:rPr sz="4800" b="1" spc="-105" dirty="0">
                <a:solidFill>
                  <a:srgbClr val="5D5B4E"/>
                </a:solidFill>
                <a:latin typeface="Euphemia"/>
                <a:cs typeface="Calibri"/>
              </a:rPr>
              <a:t>t</a:t>
            </a:r>
            <a:r>
              <a:rPr sz="4800" b="1" spc="-30" dirty="0">
                <a:solidFill>
                  <a:srgbClr val="5D5B4E"/>
                </a:solidFill>
                <a:latin typeface="Euphemia"/>
                <a:cs typeface="Calibri"/>
              </a:rPr>
              <a:t>on</a:t>
            </a:r>
            <a:r>
              <a:rPr sz="4800" b="1" spc="-400" dirty="0">
                <a:solidFill>
                  <a:srgbClr val="5D5B4E"/>
                </a:solidFill>
                <a:latin typeface="Euphemia"/>
                <a:cs typeface="Calibri"/>
              </a:rPr>
              <a:t>’</a:t>
            </a:r>
            <a:r>
              <a:rPr sz="4800" b="1" dirty="0">
                <a:solidFill>
                  <a:srgbClr val="5D5B4E"/>
                </a:solidFill>
                <a:latin typeface="Euphemia"/>
                <a:cs typeface="Calibri"/>
              </a:rPr>
              <a:t>s</a:t>
            </a:r>
            <a:r>
              <a:rPr sz="4800" b="1" spc="-105" dirty="0">
                <a:solidFill>
                  <a:srgbClr val="5D5B4E"/>
                </a:solidFill>
                <a:latin typeface="Euphemia"/>
                <a:cs typeface="Calibri"/>
              </a:rPr>
              <a:t> </a:t>
            </a:r>
            <a:r>
              <a:rPr sz="4800" b="1" spc="-45" dirty="0">
                <a:solidFill>
                  <a:srgbClr val="5D5B4E"/>
                </a:solidFill>
                <a:latin typeface="Euphemia"/>
                <a:cs typeface="Calibri"/>
              </a:rPr>
              <a:t>A</a:t>
            </a:r>
            <a:r>
              <a:rPr sz="4800" b="1" spc="-30" dirty="0">
                <a:solidFill>
                  <a:srgbClr val="5D5B4E"/>
                </a:solidFill>
                <a:latin typeface="Euphemia"/>
                <a:cs typeface="Calibri"/>
              </a:rPr>
              <a:t>pp</a:t>
            </a:r>
            <a:r>
              <a:rPr sz="4800" b="1" spc="-140" dirty="0">
                <a:solidFill>
                  <a:srgbClr val="5D5B4E"/>
                </a:solidFill>
                <a:latin typeface="Euphemia"/>
                <a:cs typeface="Calibri"/>
              </a:rPr>
              <a:t>r</a:t>
            </a:r>
            <a:r>
              <a:rPr sz="4800" b="1" spc="-30" dirty="0">
                <a:solidFill>
                  <a:srgbClr val="5D5B4E"/>
                </a:solidFill>
                <a:latin typeface="Euphemia"/>
                <a:cs typeface="Calibri"/>
              </a:rPr>
              <a:t>oa</a:t>
            </a:r>
            <a:r>
              <a:rPr sz="4800" b="1" spc="-45" dirty="0">
                <a:solidFill>
                  <a:srgbClr val="5D5B4E"/>
                </a:solidFill>
                <a:latin typeface="Euphemia"/>
                <a:cs typeface="Calibri"/>
              </a:rPr>
              <a:t>c</a:t>
            </a:r>
            <a:r>
              <a:rPr sz="4800" b="1" dirty="0">
                <a:solidFill>
                  <a:srgbClr val="5D5B4E"/>
                </a:solidFill>
                <a:latin typeface="Euphemia"/>
                <a:cs typeface="Calibri"/>
              </a:rPr>
              <a:t>h </a:t>
            </a:r>
            <a:r>
              <a:rPr sz="4800" b="1" spc="-105" dirty="0">
                <a:solidFill>
                  <a:srgbClr val="5D5B4E"/>
                </a:solidFill>
                <a:latin typeface="Euphemia"/>
                <a:cs typeface="Calibri"/>
              </a:rPr>
              <a:t>t</a:t>
            </a:r>
            <a:r>
              <a:rPr sz="4800" b="1" dirty="0">
                <a:solidFill>
                  <a:srgbClr val="5D5B4E"/>
                </a:solidFill>
                <a:latin typeface="Euphemia"/>
                <a:cs typeface="Calibri"/>
              </a:rPr>
              <a:t>o</a:t>
            </a:r>
            <a:r>
              <a:rPr sz="4800" b="1" spc="-70" dirty="0">
                <a:solidFill>
                  <a:srgbClr val="5D5B4E"/>
                </a:solidFill>
                <a:latin typeface="Euphemia"/>
                <a:cs typeface="Calibri"/>
              </a:rPr>
              <a:t> </a:t>
            </a:r>
            <a:r>
              <a:rPr sz="4800" b="1" spc="-45" dirty="0">
                <a:solidFill>
                  <a:srgbClr val="5D5B4E"/>
                </a:solidFill>
                <a:latin typeface="Euphemia"/>
                <a:cs typeface="Calibri"/>
              </a:rPr>
              <a:t>t</a:t>
            </a:r>
            <a:r>
              <a:rPr sz="4800" b="1" spc="-35" dirty="0">
                <a:solidFill>
                  <a:srgbClr val="5D5B4E"/>
                </a:solidFill>
                <a:latin typeface="Euphemia"/>
                <a:cs typeface="Calibri"/>
              </a:rPr>
              <a:t>h</a:t>
            </a:r>
            <a:r>
              <a:rPr sz="4800" b="1" spc="-5" dirty="0">
                <a:solidFill>
                  <a:srgbClr val="5D5B4E"/>
                </a:solidFill>
                <a:latin typeface="Euphemia"/>
                <a:cs typeface="Calibri"/>
              </a:rPr>
              <a:t>e</a:t>
            </a:r>
            <a:r>
              <a:rPr sz="4800" b="1" spc="-70" dirty="0">
                <a:solidFill>
                  <a:srgbClr val="5D5B4E"/>
                </a:solidFill>
                <a:latin typeface="Euphemia"/>
                <a:cs typeface="Calibri"/>
              </a:rPr>
              <a:t> </a:t>
            </a:r>
            <a:r>
              <a:rPr sz="4800" b="1" spc="-100" dirty="0" smtClean="0">
                <a:solidFill>
                  <a:srgbClr val="5D5B4E"/>
                </a:solidFill>
                <a:latin typeface="Euphemia"/>
                <a:cs typeface="Calibri"/>
              </a:rPr>
              <a:t>E</a:t>
            </a:r>
            <a:r>
              <a:rPr sz="4800" b="1" spc="-35" dirty="0" smtClean="0">
                <a:solidFill>
                  <a:srgbClr val="5D5B4E"/>
                </a:solidFill>
                <a:latin typeface="Euphemia"/>
                <a:cs typeface="Calibri"/>
              </a:rPr>
              <a:t>S</a:t>
            </a:r>
            <a:r>
              <a:rPr sz="4800" b="1" spc="-85" dirty="0" smtClean="0">
                <a:solidFill>
                  <a:srgbClr val="5D5B4E"/>
                </a:solidFill>
                <a:latin typeface="Euphemia"/>
                <a:cs typeface="Calibri"/>
              </a:rPr>
              <a:t>S</a:t>
            </a:r>
            <a:r>
              <a:rPr lang="en-US" sz="4800" b="1" spc="-5" dirty="0" smtClean="0">
                <a:solidFill>
                  <a:srgbClr val="5D5B4E"/>
                </a:solidFill>
                <a:latin typeface="Euphemia"/>
                <a:cs typeface="Calibri"/>
              </a:rPr>
              <a:t>A</a:t>
            </a:r>
            <a:r>
              <a:rPr lang="en-US" sz="4800" b="1" spc="-5" dirty="0">
                <a:solidFill>
                  <a:srgbClr val="5D5B4E"/>
                </a:solidFill>
                <a:latin typeface="Euphemia"/>
                <a:cs typeface="Calibri"/>
              </a:rPr>
              <a:t> </a:t>
            </a:r>
            <a:r>
              <a:rPr sz="4800" b="1" spc="-35" dirty="0" smtClean="0">
                <a:solidFill>
                  <a:srgbClr val="5D5B4E"/>
                </a:solidFill>
                <a:latin typeface="Euphemia"/>
                <a:cs typeface="Calibri"/>
              </a:rPr>
              <a:t>Consol</a:t>
            </a:r>
            <a:r>
              <a:rPr sz="4800" b="1" spc="-45" dirty="0" smtClean="0">
                <a:solidFill>
                  <a:srgbClr val="5D5B4E"/>
                </a:solidFill>
                <a:latin typeface="Euphemia"/>
                <a:cs typeface="Calibri"/>
              </a:rPr>
              <a:t>id</a:t>
            </a:r>
            <a:r>
              <a:rPr sz="4800" b="1" spc="-90" dirty="0" smtClean="0">
                <a:solidFill>
                  <a:srgbClr val="5D5B4E"/>
                </a:solidFill>
                <a:latin typeface="Euphemia"/>
                <a:cs typeface="Calibri"/>
              </a:rPr>
              <a:t>a</a:t>
            </a:r>
            <a:r>
              <a:rPr sz="4800" b="1" spc="-110" dirty="0" smtClean="0">
                <a:solidFill>
                  <a:srgbClr val="5D5B4E"/>
                </a:solidFill>
                <a:latin typeface="Euphemia"/>
                <a:cs typeface="Calibri"/>
              </a:rPr>
              <a:t>t</a:t>
            </a:r>
            <a:r>
              <a:rPr sz="4800" b="1" spc="-40" dirty="0" smtClean="0">
                <a:solidFill>
                  <a:srgbClr val="5D5B4E"/>
                </a:solidFill>
                <a:latin typeface="Euphemia"/>
                <a:cs typeface="Calibri"/>
              </a:rPr>
              <a:t>e</a:t>
            </a:r>
            <a:r>
              <a:rPr sz="4800" b="1" dirty="0" smtClean="0">
                <a:solidFill>
                  <a:srgbClr val="5D5B4E"/>
                </a:solidFill>
                <a:latin typeface="Euphemia"/>
                <a:cs typeface="Calibri"/>
              </a:rPr>
              <a:t>d</a:t>
            </a:r>
            <a:r>
              <a:rPr lang="en-US" sz="4800" b="1" spc="-105" dirty="0">
                <a:solidFill>
                  <a:srgbClr val="5D5B4E"/>
                </a:solidFill>
                <a:latin typeface="Euphemia"/>
                <a:cs typeface="Calibri"/>
              </a:rPr>
              <a:t> </a:t>
            </a:r>
            <a:r>
              <a:rPr sz="4800" b="1" spc="-45" dirty="0" smtClean="0">
                <a:solidFill>
                  <a:srgbClr val="5D5B4E"/>
                </a:solidFill>
                <a:latin typeface="Euphemia"/>
                <a:cs typeface="Calibri"/>
              </a:rPr>
              <a:t>P</a:t>
            </a:r>
            <a:r>
              <a:rPr sz="4800" b="1" spc="-35" dirty="0" smtClean="0">
                <a:solidFill>
                  <a:srgbClr val="5D5B4E"/>
                </a:solidFill>
                <a:latin typeface="Euphemia"/>
                <a:cs typeface="Calibri"/>
              </a:rPr>
              <a:t>l</a:t>
            </a:r>
            <a:r>
              <a:rPr sz="4800" b="1" spc="-30" dirty="0" smtClean="0">
                <a:solidFill>
                  <a:srgbClr val="5D5B4E"/>
                </a:solidFill>
                <a:latin typeface="Euphemia"/>
                <a:cs typeface="Calibri"/>
              </a:rPr>
              <a:t>a</a:t>
            </a:r>
            <a:r>
              <a:rPr sz="4800" b="1" dirty="0" smtClean="0">
                <a:solidFill>
                  <a:srgbClr val="5D5B4E"/>
                </a:solidFill>
                <a:latin typeface="Euphemia"/>
                <a:cs typeface="Calibri"/>
              </a:rPr>
              <a:t>n </a:t>
            </a:r>
            <a:r>
              <a:rPr sz="6000" dirty="0">
                <a:solidFill>
                  <a:srgbClr val="5D5B4E"/>
                </a:solidFill>
                <a:latin typeface="Euphemia"/>
                <a:cs typeface="Calibri"/>
              </a:rPr>
              <a:t>	</a:t>
            </a:r>
            <a:r>
              <a:rPr sz="6000" u="sng" spc="-1275" dirty="0">
                <a:solidFill>
                  <a:srgbClr val="5D5B4E"/>
                </a:solidFill>
                <a:latin typeface="Euphemia"/>
                <a:cs typeface="Calibri"/>
              </a:rPr>
              <a:t> </a:t>
            </a:r>
            <a:endParaRPr sz="6000" dirty="0">
              <a:latin typeface="Euphemia"/>
              <a:cs typeface="Calibri"/>
            </a:endParaRPr>
          </a:p>
        </p:txBody>
      </p:sp>
      <p:sp>
        <p:nvSpPr>
          <p:cNvPr id="5" name="object 5"/>
          <p:cNvSpPr txBox="1">
            <a:spLocks noGrp="1"/>
          </p:cNvSpPr>
          <p:nvPr>
            <p:ph type="sldNum" sz="quarter" idx="4294967295"/>
          </p:nvPr>
        </p:nvSpPr>
        <p:spPr>
          <a:xfrm>
            <a:off x="11279591" y="6309395"/>
            <a:ext cx="528951" cy="307777"/>
          </a:xfrm>
          <a:prstGeom prst="rect">
            <a:avLst/>
          </a:prstGeom>
        </p:spPr>
        <p:txBody>
          <a:bodyPr vert="horz" wrap="square" lIns="0" tIns="0" rIns="0" bIns="0" rtlCol="0">
            <a:spAutoFit/>
          </a:bodyPr>
          <a:lstStyle/>
          <a:p>
            <a:pPr marL="25400"/>
            <a:fld id="{81D60167-4931-47E6-BA6A-407CBD079E47}" type="slidenum">
              <a:rPr sz="2000" spc="-5" dirty="0"/>
              <a:pPr marL="25400"/>
              <a:t>29</a:t>
            </a:fld>
            <a:endParaRPr spc="-5" dirty="0"/>
          </a:p>
        </p:txBody>
      </p:sp>
    </p:spTree>
    <p:extLst>
      <p:ext uri="{BB962C8B-B14F-4D97-AF65-F5344CB8AC3E}">
        <p14:creationId xmlns:p14="http://schemas.microsoft.com/office/powerpoint/2010/main" val="13282990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830860" y="609600"/>
            <a:ext cx="8532341" cy="838200"/>
          </a:xfrm>
        </p:spPr>
        <p:txBody>
          <a:bodyPr>
            <a:noAutofit/>
          </a:bodyPr>
          <a:lstStyle/>
          <a:p>
            <a:pPr algn="ctr"/>
            <a:r>
              <a:rPr lang="en-US" sz="3200" b="1" i="1" dirty="0">
                <a:solidFill>
                  <a:schemeClr val="tx1"/>
                </a:solidFill>
                <a:latin typeface="Euphemia" panose="020B0503040102020104" pitchFamily="34" charset="0"/>
              </a:rPr>
              <a:t>If We Do…Then We Impact…That Results In…</a:t>
            </a:r>
          </a:p>
        </p:txBody>
      </p:sp>
      <p:grpSp>
        <p:nvGrpSpPr>
          <p:cNvPr id="16" name="Group 15"/>
          <p:cNvGrpSpPr/>
          <p:nvPr/>
        </p:nvGrpSpPr>
        <p:grpSpPr>
          <a:xfrm>
            <a:off x="2881738" y="1792365"/>
            <a:ext cx="7156284" cy="3893517"/>
            <a:chOff x="-6265218" y="437341"/>
            <a:chExt cx="14803942" cy="5833812"/>
          </a:xfrm>
          <a:scene3d>
            <a:camera prst="orthographicFront">
              <a:rot lat="0" lon="0" rev="0"/>
            </a:camera>
            <a:lightRig rig="balanced" dir="t">
              <a:rot lat="0" lon="0" rev="8700000"/>
            </a:lightRig>
          </a:scene3d>
        </p:grpSpPr>
        <p:sp>
          <p:nvSpPr>
            <p:cNvPr id="17" name="Freeform 112"/>
            <p:cNvSpPr/>
            <p:nvPr/>
          </p:nvSpPr>
          <p:spPr>
            <a:xfrm rot="16200000">
              <a:off x="-5435429" y="3022029"/>
              <a:ext cx="2453199" cy="4012665"/>
            </a:xfrm>
            <a:prstGeom prst="roundRect">
              <a:avLst/>
            </a:prstGeom>
            <a:ln>
              <a:noFill/>
            </a:ln>
            <a:effectLst>
              <a:outerShdw blurRad="44450" dist="27940" dir="5400000" algn="ctr">
                <a:srgbClr val="000000">
                  <a:alpha val="32000"/>
                </a:srgbClr>
              </a:outerShdw>
            </a:effectLst>
            <a:scene3d>
              <a:camera prst="orthographicFront">
                <a:rot lat="0" lon="0" rev="0"/>
              </a:camera>
              <a:lightRig rig="threePt" dir="t">
                <a:rot lat="0" lon="0" rev="1200000"/>
              </a:lightRig>
            </a:scene3d>
            <a:sp3d>
              <a:bevelT w="190500" h="38100"/>
            </a:sp3d>
          </p:spPr>
          <p:style>
            <a:lnRef idx="0">
              <a:schemeClr val="accent1"/>
            </a:lnRef>
            <a:fillRef idx="3">
              <a:schemeClr val="accent1"/>
            </a:fillRef>
            <a:effectRef idx="3">
              <a:schemeClr val="accent1"/>
            </a:effectRef>
            <a:fontRef idx="minor">
              <a:schemeClr val="lt1"/>
            </a:fontRef>
          </p:style>
          <p:txBody>
            <a:bodyPr vert="vert" lIns="30480" tIns="30480" rIns="30480" bIns="30480" spcCol="1270" anchor="ctr">
              <a:normAutofit fontScale="85000" lnSpcReduction="20000"/>
            </a:bodyPr>
            <a:lstStyle/>
            <a:p>
              <a:pPr defTabSz="355600">
                <a:lnSpc>
                  <a:spcPct val="90000"/>
                </a:lnSpc>
                <a:spcAft>
                  <a:spcPct val="35000"/>
                </a:spcAft>
                <a:defRPr/>
              </a:pPr>
              <a:endParaRPr lang="en-US" sz="800" b="1" u="sng" dirty="0"/>
            </a:p>
            <a:p>
              <a:pPr defTabSz="355600">
                <a:lnSpc>
                  <a:spcPct val="90000"/>
                </a:lnSpc>
                <a:spcAft>
                  <a:spcPct val="35000"/>
                </a:spcAft>
                <a:defRPr/>
              </a:pPr>
              <a:endParaRPr lang="en-US" sz="800" b="1" u="sng" dirty="0"/>
            </a:p>
            <a:p>
              <a:pPr algn="ctr" defTabSz="355600">
                <a:lnSpc>
                  <a:spcPct val="90000"/>
                </a:lnSpc>
                <a:spcAft>
                  <a:spcPct val="35000"/>
                </a:spcAft>
                <a:defRPr/>
              </a:pPr>
              <a:endParaRPr lang="en-US" sz="1000" b="1" u="sng" dirty="0"/>
            </a:p>
            <a:p>
              <a:pPr algn="ctr" defTabSz="355600">
                <a:lnSpc>
                  <a:spcPct val="90000"/>
                </a:lnSpc>
                <a:spcAft>
                  <a:spcPct val="35000"/>
                </a:spcAft>
                <a:defRPr/>
              </a:pPr>
              <a:endParaRPr lang="en-US" sz="1600" b="1" u="sng" dirty="0"/>
            </a:p>
            <a:p>
              <a:pPr algn="ctr" defTabSz="355600">
                <a:lnSpc>
                  <a:spcPct val="90000"/>
                </a:lnSpc>
                <a:spcAft>
                  <a:spcPct val="35000"/>
                </a:spcAft>
                <a:defRPr/>
              </a:pPr>
              <a:r>
                <a:rPr lang="en-US" sz="1600" b="1" u="sng" dirty="0"/>
                <a:t>SUCCESS</a:t>
              </a:r>
              <a:endParaRPr lang="en-US" sz="1600" dirty="0"/>
            </a:p>
            <a:p>
              <a:pPr algn="ctr" defTabSz="355600">
                <a:lnSpc>
                  <a:spcPct val="90000"/>
                </a:lnSpc>
                <a:spcAft>
                  <a:spcPct val="35000"/>
                </a:spcAft>
                <a:defRPr/>
              </a:pPr>
              <a:endParaRPr lang="en-US" sz="1200" dirty="0"/>
            </a:p>
            <a:p>
              <a:pPr algn="ctr" defTabSz="355600">
                <a:lnSpc>
                  <a:spcPct val="90000"/>
                </a:lnSpc>
                <a:spcAft>
                  <a:spcPct val="35000"/>
                </a:spcAft>
                <a:defRPr/>
              </a:pPr>
              <a:r>
                <a:rPr lang="en-US" sz="1200" b="1" dirty="0"/>
                <a:t>Equality in Outcome for Washington’s </a:t>
              </a:r>
            </a:p>
            <a:p>
              <a:pPr algn="ctr" defTabSz="355600">
                <a:lnSpc>
                  <a:spcPct val="90000"/>
                </a:lnSpc>
                <a:spcAft>
                  <a:spcPct val="35000"/>
                </a:spcAft>
                <a:defRPr/>
              </a:pPr>
              <a:r>
                <a:rPr lang="en-US" sz="1200" b="1" dirty="0"/>
                <a:t>1.1 Million Students</a:t>
              </a:r>
            </a:p>
            <a:p>
              <a:pPr defTabSz="355600">
                <a:lnSpc>
                  <a:spcPct val="90000"/>
                </a:lnSpc>
                <a:spcAft>
                  <a:spcPct val="35000"/>
                </a:spcAft>
                <a:defRPr/>
              </a:pPr>
              <a:endParaRPr lang="en-US" sz="700" dirty="0"/>
            </a:p>
            <a:p>
              <a:pPr defTabSz="355600">
                <a:lnSpc>
                  <a:spcPct val="90000"/>
                </a:lnSpc>
                <a:spcAft>
                  <a:spcPct val="35000"/>
                </a:spcAft>
                <a:defRPr/>
              </a:pPr>
              <a:endParaRPr lang="en-US" sz="700" dirty="0"/>
            </a:p>
            <a:p>
              <a:pPr defTabSz="355600">
                <a:lnSpc>
                  <a:spcPct val="90000"/>
                </a:lnSpc>
                <a:spcAft>
                  <a:spcPct val="35000"/>
                </a:spcAft>
                <a:defRPr/>
              </a:pPr>
              <a:endParaRPr lang="en-US" sz="700" dirty="0"/>
            </a:p>
            <a:p>
              <a:pPr defTabSz="355600">
                <a:lnSpc>
                  <a:spcPct val="90000"/>
                </a:lnSpc>
                <a:spcAft>
                  <a:spcPct val="35000"/>
                </a:spcAft>
                <a:defRPr/>
              </a:pPr>
              <a:endParaRPr lang="en-US" sz="700" dirty="0"/>
            </a:p>
            <a:p>
              <a:pPr defTabSz="355600">
                <a:lnSpc>
                  <a:spcPct val="90000"/>
                </a:lnSpc>
                <a:spcAft>
                  <a:spcPct val="35000"/>
                </a:spcAft>
                <a:defRPr/>
              </a:pPr>
              <a:endParaRPr lang="en-US" sz="700" dirty="0"/>
            </a:p>
            <a:p>
              <a:pPr defTabSz="355600">
                <a:lnSpc>
                  <a:spcPct val="90000"/>
                </a:lnSpc>
                <a:spcAft>
                  <a:spcPct val="35000"/>
                </a:spcAft>
                <a:defRPr/>
              </a:pPr>
              <a:endParaRPr lang="en-US" sz="700" dirty="0"/>
            </a:p>
            <a:p>
              <a:pPr defTabSz="355600">
                <a:lnSpc>
                  <a:spcPct val="90000"/>
                </a:lnSpc>
                <a:spcAft>
                  <a:spcPct val="35000"/>
                </a:spcAft>
                <a:defRPr/>
              </a:pPr>
              <a:endParaRPr lang="en-US" sz="700" dirty="0"/>
            </a:p>
            <a:p>
              <a:pPr defTabSz="355600">
                <a:lnSpc>
                  <a:spcPct val="90000"/>
                </a:lnSpc>
                <a:spcAft>
                  <a:spcPct val="35000"/>
                </a:spcAft>
                <a:defRPr/>
              </a:pPr>
              <a:endParaRPr lang="en-US" sz="700" dirty="0"/>
            </a:p>
          </p:txBody>
        </p:sp>
        <p:sp>
          <p:nvSpPr>
            <p:cNvPr id="18" name="Freeform 113"/>
            <p:cNvSpPr/>
            <p:nvPr/>
          </p:nvSpPr>
          <p:spPr>
            <a:xfrm rot="16200000">
              <a:off x="-5506470" y="-321407"/>
              <a:ext cx="2453199" cy="3970696"/>
            </a:xfrm>
            <a:prstGeom prst="roundRect">
              <a:avLst/>
            </a:prstGeom>
            <a:ln/>
          </p:spPr>
          <p:style>
            <a:lnRef idx="0">
              <a:schemeClr val="accent1"/>
            </a:lnRef>
            <a:fillRef idx="3">
              <a:schemeClr val="accent1"/>
            </a:fillRef>
            <a:effectRef idx="3">
              <a:schemeClr val="accent1"/>
            </a:effectRef>
            <a:fontRef idx="minor">
              <a:schemeClr val="lt1"/>
            </a:fontRef>
          </p:style>
          <p:txBody>
            <a:bodyPr vert="vert" lIns="30480" tIns="30480" rIns="30480" bIns="30480" spcCol="1270" anchor="ctr">
              <a:noAutofit/>
            </a:bodyPr>
            <a:lstStyle/>
            <a:p>
              <a:pPr algn="ctr" defTabSz="355600">
                <a:lnSpc>
                  <a:spcPct val="90000"/>
                </a:lnSpc>
                <a:spcAft>
                  <a:spcPct val="35000"/>
                </a:spcAft>
                <a:defRPr/>
              </a:pPr>
              <a:endParaRPr lang="en-US" sz="800" b="1" u="sng" dirty="0"/>
            </a:p>
            <a:p>
              <a:pPr algn="ctr" defTabSz="355600">
                <a:lnSpc>
                  <a:spcPct val="90000"/>
                </a:lnSpc>
                <a:spcAft>
                  <a:spcPct val="35000"/>
                </a:spcAft>
                <a:defRPr/>
              </a:pPr>
              <a:endParaRPr lang="en-US" sz="800" b="1" u="sng" dirty="0"/>
            </a:p>
            <a:p>
              <a:pPr algn="ctr" defTabSz="355600">
                <a:lnSpc>
                  <a:spcPct val="90000"/>
                </a:lnSpc>
                <a:spcAft>
                  <a:spcPct val="35000"/>
                </a:spcAft>
                <a:defRPr/>
              </a:pPr>
              <a:endParaRPr lang="en-US" sz="800" b="1" u="sng" dirty="0"/>
            </a:p>
            <a:p>
              <a:pPr algn="ctr" defTabSz="355600">
                <a:lnSpc>
                  <a:spcPct val="90000"/>
                </a:lnSpc>
                <a:spcAft>
                  <a:spcPct val="35000"/>
                </a:spcAft>
                <a:defRPr/>
              </a:pPr>
              <a:endParaRPr lang="en-US" sz="1400" b="1" u="sng" dirty="0"/>
            </a:p>
            <a:p>
              <a:pPr algn="ctr" defTabSz="355600">
                <a:lnSpc>
                  <a:spcPct val="90000"/>
                </a:lnSpc>
                <a:spcAft>
                  <a:spcPct val="35000"/>
                </a:spcAft>
                <a:defRPr/>
              </a:pPr>
              <a:r>
                <a:rPr lang="en-US" sz="1100" b="1" u="sng" dirty="0"/>
                <a:t>OSSS SUPPORTS &amp; SERVICES</a:t>
              </a:r>
              <a:endParaRPr lang="en-US" sz="1100" b="1" dirty="0"/>
            </a:p>
            <a:p>
              <a:pPr defTabSz="355600">
                <a:lnSpc>
                  <a:spcPct val="90000"/>
                </a:lnSpc>
                <a:spcAft>
                  <a:spcPct val="35000"/>
                </a:spcAft>
                <a:defRPr/>
              </a:pPr>
              <a:r>
                <a:rPr lang="en-US" sz="1000" b="1" i="1" dirty="0"/>
                <a:t>Focus</a:t>
              </a:r>
              <a:r>
                <a:rPr lang="en-US" sz="1000" dirty="0"/>
                <a:t> on Data-informed Instruction, Interventions, and Leadership Practices</a:t>
              </a:r>
            </a:p>
            <a:p>
              <a:pPr defTabSz="355600">
                <a:lnSpc>
                  <a:spcPct val="90000"/>
                </a:lnSpc>
                <a:spcAft>
                  <a:spcPct val="35000"/>
                </a:spcAft>
                <a:defRPr/>
              </a:pPr>
              <a:r>
                <a:rPr lang="en-US" sz="1000" b="1" i="1" dirty="0"/>
                <a:t>Provide</a:t>
              </a:r>
              <a:r>
                <a:rPr lang="en-US" sz="1000" dirty="0"/>
                <a:t>: </a:t>
              </a:r>
            </a:p>
            <a:p>
              <a:pPr defTabSz="355600">
                <a:lnSpc>
                  <a:spcPct val="90000"/>
                </a:lnSpc>
                <a:spcAft>
                  <a:spcPct val="35000"/>
                </a:spcAft>
                <a:defRPr/>
              </a:pPr>
              <a:r>
                <a:rPr lang="en-US" sz="1000" dirty="0"/>
                <a:t>-</a:t>
              </a:r>
              <a:r>
                <a:rPr lang="en-US" sz="900" dirty="0"/>
                <a:t>Continuous</a:t>
              </a:r>
              <a:r>
                <a:rPr lang="en-US" sz="1000" dirty="0"/>
                <a:t> Improvement Process:</a:t>
              </a:r>
            </a:p>
            <a:p>
              <a:pPr defTabSz="355600">
                <a:lnSpc>
                  <a:spcPct val="90000"/>
                </a:lnSpc>
                <a:spcAft>
                  <a:spcPct val="35000"/>
                </a:spcAft>
                <a:defRPr/>
              </a:pPr>
              <a:r>
                <a:rPr lang="en-US" sz="1000" dirty="0">
                  <a:sym typeface="Wingdings" panose="05000000000000000000" pitchFamily="2" charset="2"/>
                </a:rPr>
                <a:t>-Recognition &amp; Accountability  and Assistance &amp; Intervention</a:t>
              </a:r>
              <a:endParaRPr lang="en-US" sz="1000" dirty="0"/>
            </a:p>
            <a:p>
              <a:pPr defTabSz="355600">
                <a:lnSpc>
                  <a:spcPct val="90000"/>
                </a:lnSpc>
                <a:spcAft>
                  <a:spcPct val="35000"/>
                </a:spcAft>
                <a:defRPr/>
              </a:pPr>
              <a:endParaRPr lang="en-US" sz="1200" dirty="0"/>
            </a:p>
            <a:p>
              <a:pPr defTabSz="355600">
                <a:lnSpc>
                  <a:spcPct val="90000"/>
                </a:lnSpc>
                <a:spcAft>
                  <a:spcPct val="35000"/>
                </a:spcAft>
                <a:defRPr/>
              </a:pPr>
              <a:endParaRPr lang="en-US" sz="700" dirty="0"/>
            </a:p>
            <a:p>
              <a:pPr defTabSz="355600">
                <a:lnSpc>
                  <a:spcPct val="90000"/>
                </a:lnSpc>
                <a:spcAft>
                  <a:spcPct val="35000"/>
                </a:spcAft>
                <a:defRPr/>
              </a:pPr>
              <a:endParaRPr lang="en-US" sz="700" dirty="0"/>
            </a:p>
          </p:txBody>
        </p:sp>
        <p:sp>
          <p:nvSpPr>
            <p:cNvPr id="19" name="Freeform 116"/>
            <p:cNvSpPr/>
            <p:nvPr/>
          </p:nvSpPr>
          <p:spPr>
            <a:xfrm rot="16200000">
              <a:off x="5309005" y="3041434"/>
              <a:ext cx="2453205" cy="4006233"/>
            </a:xfrm>
            <a:prstGeom prst="roundRect">
              <a:avLst/>
            </a:prstGeom>
            <a:ln>
              <a:noFill/>
            </a:ln>
            <a:effectLst>
              <a:outerShdw blurRad="44450" dist="27940" dir="5400000" algn="ctr">
                <a:srgbClr val="000000">
                  <a:alpha val="32000"/>
                </a:srgbClr>
              </a:outerShdw>
            </a:effectLst>
            <a:sp3d>
              <a:bevelT w="190500" h="38100"/>
            </a:sp3d>
          </p:spPr>
          <p:style>
            <a:lnRef idx="0">
              <a:schemeClr val="accent1"/>
            </a:lnRef>
            <a:fillRef idx="3">
              <a:schemeClr val="accent1"/>
            </a:fillRef>
            <a:effectRef idx="3">
              <a:schemeClr val="accent1"/>
            </a:effectRef>
            <a:fontRef idx="minor">
              <a:schemeClr val="lt1"/>
            </a:fontRef>
          </p:style>
          <p:txBody>
            <a:bodyPr vert="vert" lIns="30480" tIns="30480" rIns="30480" bIns="30480" spcCol="1270" anchor="ctr">
              <a:normAutofit/>
            </a:bodyPr>
            <a:lstStyle/>
            <a:p>
              <a:pPr algn="ctr" defTabSz="355600">
                <a:lnSpc>
                  <a:spcPct val="90000"/>
                </a:lnSpc>
                <a:spcAft>
                  <a:spcPct val="35000"/>
                </a:spcAft>
                <a:defRPr/>
              </a:pPr>
              <a:endParaRPr lang="en-US" sz="1000" b="1" u="sng" dirty="0"/>
            </a:p>
            <a:p>
              <a:pPr algn="ctr" defTabSz="355600">
                <a:lnSpc>
                  <a:spcPct val="90000"/>
                </a:lnSpc>
                <a:spcAft>
                  <a:spcPct val="35000"/>
                </a:spcAft>
                <a:defRPr/>
              </a:pPr>
              <a:r>
                <a:rPr lang="en-US" sz="1400" b="1" u="sng" dirty="0"/>
                <a:t>OUTCOMES</a:t>
              </a:r>
              <a:endParaRPr lang="en-US" sz="1400" dirty="0"/>
            </a:p>
            <a:p>
              <a:pPr algn="ctr" defTabSz="355600">
                <a:lnSpc>
                  <a:spcPct val="90000"/>
                </a:lnSpc>
                <a:spcAft>
                  <a:spcPct val="35000"/>
                </a:spcAft>
                <a:defRPr/>
              </a:pPr>
              <a:endParaRPr lang="en-US" sz="800" dirty="0"/>
            </a:p>
            <a:p>
              <a:pPr algn="ctr" defTabSz="355600">
                <a:lnSpc>
                  <a:spcPct val="90000"/>
                </a:lnSpc>
                <a:spcAft>
                  <a:spcPct val="35000"/>
                </a:spcAft>
                <a:defRPr/>
              </a:pPr>
              <a:r>
                <a:rPr lang="en-US" sz="1200" b="1" dirty="0"/>
                <a:t>Equality in Outcome for Washington’s </a:t>
              </a:r>
            </a:p>
            <a:p>
              <a:pPr algn="ctr" defTabSz="355600">
                <a:lnSpc>
                  <a:spcPct val="90000"/>
                </a:lnSpc>
                <a:spcAft>
                  <a:spcPct val="35000"/>
                </a:spcAft>
                <a:defRPr/>
              </a:pPr>
              <a:r>
                <a:rPr lang="en-US" sz="1200" b="1" dirty="0"/>
                <a:t>1.1 Million Students</a:t>
              </a:r>
            </a:p>
            <a:p>
              <a:pPr defTabSz="355600">
                <a:lnSpc>
                  <a:spcPct val="90000"/>
                </a:lnSpc>
                <a:spcAft>
                  <a:spcPct val="35000"/>
                </a:spcAft>
                <a:defRPr/>
              </a:pPr>
              <a:endParaRPr lang="en-US" sz="700" dirty="0"/>
            </a:p>
            <a:p>
              <a:pPr defTabSz="355600">
                <a:lnSpc>
                  <a:spcPct val="90000"/>
                </a:lnSpc>
                <a:spcAft>
                  <a:spcPct val="35000"/>
                </a:spcAft>
                <a:defRPr/>
              </a:pPr>
              <a:endParaRPr lang="en-US" sz="700" dirty="0"/>
            </a:p>
            <a:p>
              <a:pPr defTabSz="355600">
                <a:lnSpc>
                  <a:spcPct val="90000"/>
                </a:lnSpc>
                <a:spcAft>
                  <a:spcPct val="35000"/>
                </a:spcAft>
                <a:defRPr/>
              </a:pPr>
              <a:endParaRPr lang="en-US" sz="700" dirty="0"/>
            </a:p>
            <a:p>
              <a:pPr defTabSz="355600">
                <a:lnSpc>
                  <a:spcPct val="90000"/>
                </a:lnSpc>
                <a:spcAft>
                  <a:spcPct val="35000"/>
                </a:spcAft>
                <a:defRPr/>
              </a:pPr>
              <a:endParaRPr lang="en-US" sz="700" dirty="0"/>
            </a:p>
            <a:p>
              <a:pPr defTabSz="355600">
                <a:lnSpc>
                  <a:spcPct val="90000"/>
                </a:lnSpc>
                <a:spcAft>
                  <a:spcPct val="35000"/>
                </a:spcAft>
                <a:defRPr/>
              </a:pPr>
              <a:endParaRPr lang="en-US" sz="700" dirty="0"/>
            </a:p>
          </p:txBody>
        </p:sp>
        <p:sp>
          <p:nvSpPr>
            <p:cNvPr id="20" name="Freeform 117"/>
            <p:cNvSpPr/>
            <p:nvPr/>
          </p:nvSpPr>
          <p:spPr>
            <a:xfrm rot="16200000">
              <a:off x="5085360" y="-305484"/>
              <a:ext cx="2463990" cy="3970696"/>
            </a:xfrm>
            <a:prstGeom prst="roundRect">
              <a:avLst/>
            </a:prstGeom>
            <a:ln/>
          </p:spPr>
          <p:style>
            <a:lnRef idx="0">
              <a:schemeClr val="accent1"/>
            </a:lnRef>
            <a:fillRef idx="3">
              <a:schemeClr val="accent1"/>
            </a:fillRef>
            <a:effectRef idx="3">
              <a:schemeClr val="accent1"/>
            </a:effectRef>
            <a:fontRef idx="minor">
              <a:schemeClr val="lt1"/>
            </a:fontRef>
          </p:style>
          <p:txBody>
            <a:bodyPr vert="vert" lIns="30480" tIns="30480" rIns="30480" bIns="30480" spcCol="1270" anchor="ctr">
              <a:normAutofit fontScale="85000" lnSpcReduction="20000"/>
            </a:bodyPr>
            <a:lstStyle/>
            <a:p>
              <a:pPr algn="ctr" defTabSz="355600">
                <a:lnSpc>
                  <a:spcPct val="90000"/>
                </a:lnSpc>
                <a:spcAft>
                  <a:spcPct val="35000"/>
                </a:spcAft>
                <a:defRPr/>
              </a:pPr>
              <a:r>
                <a:rPr lang="en-US" sz="1400" b="1" u="sng" dirty="0">
                  <a:solidFill>
                    <a:prstClr val="white"/>
                  </a:solidFill>
                </a:rPr>
                <a:t>DISTRICT AND SCHOOL</a:t>
              </a:r>
            </a:p>
            <a:p>
              <a:pPr algn="ctr" defTabSz="355600">
                <a:lnSpc>
                  <a:spcPct val="90000"/>
                </a:lnSpc>
                <a:spcAft>
                  <a:spcPct val="35000"/>
                </a:spcAft>
                <a:defRPr/>
              </a:pPr>
              <a:r>
                <a:rPr lang="en-US" sz="1400" b="1" u="sng" dirty="0">
                  <a:solidFill>
                    <a:prstClr val="white"/>
                  </a:solidFill>
                </a:rPr>
                <a:t>STRATEGIC AREAS</a:t>
              </a:r>
              <a:endParaRPr lang="en-US" sz="1400" b="1" dirty="0">
                <a:solidFill>
                  <a:prstClr val="white"/>
                </a:solidFill>
              </a:endParaRPr>
            </a:p>
            <a:p>
              <a:pPr defTabSz="355600">
                <a:lnSpc>
                  <a:spcPct val="90000"/>
                </a:lnSpc>
                <a:spcAft>
                  <a:spcPct val="35000"/>
                </a:spcAft>
                <a:defRPr/>
              </a:pPr>
              <a:r>
                <a:rPr lang="en-US" sz="1200" b="1" i="1" dirty="0"/>
                <a:t>Focus</a:t>
              </a:r>
              <a:r>
                <a:rPr lang="en-US" sz="1200" dirty="0"/>
                <a:t> on Data-informed Instruction, Interventions, and Leadership Practices</a:t>
              </a:r>
            </a:p>
            <a:p>
              <a:pPr defTabSz="355600">
                <a:lnSpc>
                  <a:spcPct val="90000"/>
                </a:lnSpc>
                <a:spcAft>
                  <a:spcPct val="35000"/>
                </a:spcAft>
                <a:defRPr/>
              </a:pPr>
              <a:r>
                <a:rPr lang="en-US" sz="1200" b="1" i="1" dirty="0"/>
                <a:t>Provide</a:t>
              </a:r>
              <a:r>
                <a:rPr lang="en-US" sz="1200" dirty="0"/>
                <a:t>: </a:t>
              </a:r>
            </a:p>
            <a:p>
              <a:pPr defTabSz="355600">
                <a:lnSpc>
                  <a:spcPct val="90000"/>
                </a:lnSpc>
                <a:spcAft>
                  <a:spcPct val="35000"/>
                </a:spcAft>
                <a:defRPr/>
              </a:pPr>
              <a:r>
                <a:rPr lang="en-US" sz="1200" dirty="0"/>
                <a:t>-Continuous Improvement Process:</a:t>
              </a:r>
            </a:p>
            <a:p>
              <a:pPr defTabSz="355600">
                <a:lnSpc>
                  <a:spcPct val="90000"/>
                </a:lnSpc>
                <a:spcAft>
                  <a:spcPct val="35000"/>
                </a:spcAft>
                <a:defRPr/>
              </a:pPr>
              <a:r>
                <a:rPr lang="en-US" sz="1200" dirty="0">
                  <a:sym typeface="Wingdings" panose="05000000000000000000" pitchFamily="2" charset="2"/>
                </a:rPr>
                <a:t>-Recognition &amp; Accountability  and Assistance &amp; Intervention</a:t>
              </a:r>
              <a:endParaRPr lang="en-US" sz="1200" dirty="0"/>
            </a:p>
          </p:txBody>
        </p:sp>
      </p:grpSp>
      <p:grpSp>
        <p:nvGrpSpPr>
          <p:cNvPr id="21" name="Group 15367"/>
          <p:cNvGrpSpPr>
            <a:grpSpLocks/>
          </p:cNvGrpSpPr>
          <p:nvPr/>
        </p:nvGrpSpPr>
        <p:grpSpPr bwMode="auto">
          <a:xfrm>
            <a:off x="5351562" y="1406043"/>
            <a:ext cx="2362200" cy="4724400"/>
            <a:chOff x="3031537" y="550712"/>
            <a:chExt cx="3011016" cy="6022033"/>
          </a:xfrm>
        </p:grpSpPr>
        <p:pic>
          <p:nvPicPr>
            <p:cNvPr id="22" name="Picture 21"/>
            <p:cNvPicPr>
              <a:picLocks noChangeAspect="1"/>
            </p:cNvPicPr>
            <p:nvPr/>
          </p:nvPicPr>
          <p:blipFill>
            <a:blip r:embed="rId3"/>
            <a:stretch>
              <a:fillRect/>
            </a:stretch>
          </p:blipFill>
          <p:spPr>
            <a:xfrm>
              <a:off x="3031537" y="550712"/>
              <a:ext cx="3011016" cy="6022033"/>
            </a:xfrm>
            <a:prstGeom prst="rect">
              <a:avLst/>
            </a:prstGeom>
            <a:effectLst>
              <a:outerShdw blurRad="571500" dist="279400" dir="4620000" algn="ctr" rotWithShape="0">
                <a:schemeClr val="tx1">
                  <a:alpha val="82000"/>
                </a:schemeClr>
              </a:outerShdw>
            </a:effectLst>
          </p:spPr>
        </p:pic>
        <p:sp>
          <p:nvSpPr>
            <p:cNvPr id="23" name="TextBox 22"/>
            <p:cNvSpPr txBox="1"/>
            <p:nvPr/>
          </p:nvSpPr>
          <p:spPr>
            <a:xfrm>
              <a:off x="3622417" y="732830"/>
              <a:ext cx="1839374" cy="902318"/>
            </a:xfrm>
            <a:prstGeom prst="rect">
              <a:avLst/>
            </a:prstGeom>
            <a:noFill/>
          </p:spPr>
          <p:txBody>
            <a:bodyPr wrap="none">
              <a:spAutoFit/>
            </a:bodyPr>
            <a:lstStyle/>
            <a:p>
              <a:pPr algn="ctr">
                <a:defRPr/>
              </a:pPr>
              <a:r>
                <a:rPr lang="en-US" sz="1000" b="1" dirty="0">
                  <a:solidFill>
                    <a:schemeClr val="accent6">
                      <a:lumMod val="75000"/>
                    </a:schemeClr>
                  </a:solidFill>
                  <a:latin typeface="Euphemia" panose="020B0503040102020104" pitchFamily="34" charset="0"/>
                </a:rPr>
                <a:t>TRANSFORMATIONAL</a:t>
              </a:r>
            </a:p>
            <a:p>
              <a:pPr algn="ctr">
                <a:defRPr/>
              </a:pPr>
              <a:r>
                <a:rPr lang="en-US" sz="1000" b="1" dirty="0">
                  <a:solidFill>
                    <a:schemeClr val="accent6">
                      <a:lumMod val="75000"/>
                    </a:schemeClr>
                  </a:solidFill>
                  <a:latin typeface="Euphemia" panose="020B0503040102020104" pitchFamily="34" charset="0"/>
                </a:rPr>
                <a:t>TEACHING</a:t>
              </a:r>
            </a:p>
            <a:p>
              <a:pPr algn="ctr">
                <a:defRPr/>
              </a:pPr>
              <a:r>
                <a:rPr lang="en-US" sz="1000" b="1" i="1" dirty="0">
                  <a:solidFill>
                    <a:schemeClr val="accent6">
                      <a:lumMod val="75000"/>
                    </a:schemeClr>
                  </a:solidFill>
                  <a:latin typeface="Euphemia" panose="020B0503040102020104" pitchFamily="34" charset="0"/>
                </a:rPr>
                <a:t>FOR</a:t>
              </a:r>
            </a:p>
            <a:p>
              <a:pPr algn="ctr">
                <a:defRPr/>
              </a:pPr>
              <a:r>
                <a:rPr lang="en-US" sz="1000" b="1" dirty="0">
                  <a:solidFill>
                    <a:schemeClr val="accent6">
                      <a:lumMod val="75000"/>
                    </a:schemeClr>
                  </a:solidFill>
                  <a:latin typeface="Euphemia" panose="020B0503040102020104" pitchFamily="34" charset="0"/>
                </a:rPr>
                <a:t>LEARNING</a:t>
              </a:r>
            </a:p>
          </p:txBody>
        </p:sp>
        <p:sp>
          <p:nvSpPr>
            <p:cNvPr id="24" name="TextBox 23"/>
            <p:cNvSpPr txBox="1"/>
            <p:nvPr/>
          </p:nvSpPr>
          <p:spPr>
            <a:xfrm>
              <a:off x="3847457" y="5838203"/>
              <a:ext cx="1332637" cy="510007"/>
            </a:xfrm>
            <a:prstGeom prst="rect">
              <a:avLst/>
            </a:prstGeom>
            <a:noFill/>
          </p:spPr>
          <p:txBody>
            <a:bodyPr wrap="none">
              <a:spAutoFit/>
            </a:bodyPr>
            <a:lstStyle/>
            <a:p>
              <a:pPr algn="ctr">
                <a:defRPr/>
              </a:pPr>
              <a:r>
                <a:rPr lang="en-US" sz="1000" b="1" dirty="0">
                  <a:solidFill>
                    <a:schemeClr val="accent6">
                      <a:lumMod val="75000"/>
                    </a:schemeClr>
                  </a:solidFill>
                  <a:latin typeface="Euphemia" panose="020B0503040102020104" pitchFamily="34" charset="0"/>
                </a:rPr>
                <a:t>COURAGEOUS</a:t>
              </a:r>
            </a:p>
            <a:p>
              <a:pPr algn="ctr">
                <a:defRPr/>
              </a:pPr>
              <a:r>
                <a:rPr lang="en-US" sz="1000" b="1" dirty="0">
                  <a:solidFill>
                    <a:schemeClr val="accent6">
                      <a:lumMod val="75000"/>
                    </a:schemeClr>
                  </a:solidFill>
                  <a:latin typeface="Euphemia" panose="020B0503040102020104" pitchFamily="34" charset="0"/>
                </a:rPr>
                <a:t>LEADERSHIP</a:t>
              </a:r>
            </a:p>
          </p:txBody>
        </p:sp>
      </p:grpSp>
      <p:grpSp>
        <p:nvGrpSpPr>
          <p:cNvPr id="25" name="Group 24"/>
          <p:cNvGrpSpPr/>
          <p:nvPr/>
        </p:nvGrpSpPr>
        <p:grpSpPr>
          <a:xfrm rot="10800000">
            <a:off x="4801188" y="2141827"/>
            <a:ext cx="3400266" cy="3496585"/>
            <a:chOff x="2548455" y="1703655"/>
            <a:chExt cx="3514969" cy="3708714"/>
          </a:xfrm>
          <a:solidFill>
            <a:schemeClr val="accent6">
              <a:lumMod val="75000"/>
            </a:schemeClr>
          </a:solidFill>
          <a:scene3d>
            <a:camera prst="orthographicFront">
              <a:rot lat="0" lon="0" rev="0"/>
            </a:camera>
            <a:lightRig rig="balanced" dir="t">
              <a:rot lat="0" lon="0" rev="8700000"/>
            </a:lightRig>
          </a:scene3d>
        </p:grpSpPr>
        <p:sp>
          <p:nvSpPr>
            <p:cNvPr id="26" name="Circular Arrow 25"/>
            <p:cNvSpPr/>
            <p:nvPr/>
          </p:nvSpPr>
          <p:spPr>
            <a:xfrm rot="835494">
              <a:off x="2595062" y="1865384"/>
              <a:ext cx="3450173" cy="3450173"/>
            </a:xfrm>
            <a:prstGeom prst="circularArrow">
              <a:avLst>
                <a:gd name="adj1" fmla="val 5198"/>
                <a:gd name="adj2" fmla="val 508252"/>
                <a:gd name="adj3" fmla="val 21293815"/>
                <a:gd name="adj4" fmla="val 19481692"/>
                <a:gd name="adj5" fmla="val 6065"/>
              </a:avLst>
            </a:prstGeom>
            <a:grpFill/>
            <a:ln>
              <a:noFill/>
            </a:ln>
            <a:effectLst>
              <a:outerShdw blurRad="44450" dist="27940" dir="5400000" algn="ctr">
                <a:srgbClr val="000000">
                  <a:alpha val="32000"/>
                </a:srgbClr>
              </a:outerShdw>
            </a:effectLst>
            <a:sp3d>
              <a:bevelT w="190500" h="381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7" name="Circular Arrow 26"/>
            <p:cNvSpPr/>
            <p:nvPr/>
          </p:nvSpPr>
          <p:spPr>
            <a:xfrm>
              <a:off x="2579419" y="1921919"/>
              <a:ext cx="3450173" cy="3450173"/>
            </a:xfrm>
            <a:prstGeom prst="circularArrow">
              <a:avLst>
                <a:gd name="adj1" fmla="val 5198"/>
                <a:gd name="adj2" fmla="val 335772"/>
                <a:gd name="adj3" fmla="val 4015292"/>
                <a:gd name="adj4" fmla="val 2252887"/>
                <a:gd name="adj5" fmla="val 6065"/>
              </a:avLst>
            </a:prstGeom>
            <a:grpFill/>
            <a:ln>
              <a:noFill/>
            </a:ln>
            <a:effectLst>
              <a:outerShdw blurRad="44450" dist="27940" dir="5400000" algn="ctr">
                <a:srgbClr val="000000">
                  <a:alpha val="32000"/>
                </a:srgbClr>
              </a:outerShdw>
            </a:effectLst>
            <a:sp3d>
              <a:bevelT w="190500" h="381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8" name="Circular Arrow 27"/>
            <p:cNvSpPr/>
            <p:nvPr/>
          </p:nvSpPr>
          <p:spPr>
            <a:xfrm>
              <a:off x="2579419" y="1921919"/>
              <a:ext cx="3450173" cy="3450173"/>
            </a:xfrm>
            <a:prstGeom prst="circularArrow">
              <a:avLst>
                <a:gd name="adj1" fmla="val 5198"/>
                <a:gd name="adj2" fmla="val 335772"/>
                <a:gd name="adj3" fmla="val 8211341"/>
                <a:gd name="adj4" fmla="val 6448935"/>
                <a:gd name="adj5" fmla="val 6065"/>
              </a:avLst>
            </a:prstGeom>
            <a:grpFill/>
            <a:ln>
              <a:noFill/>
            </a:ln>
            <a:effectLst>
              <a:outerShdw blurRad="44450" dist="27940" dir="5400000" algn="ctr">
                <a:srgbClr val="000000">
                  <a:alpha val="32000"/>
                </a:srgbClr>
              </a:outerShdw>
            </a:effectLst>
            <a:sp3d>
              <a:bevelT w="190500" h="381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9" name="Circular Arrow 28"/>
            <p:cNvSpPr/>
            <p:nvPr/>
          </p:nvSpPr>
          <p:spPr>
            <a:xfrm rot="21074606">
              <a:off x="2548455" y="1962196"/>
              <a:ext cx="3450173" cy="3450173"/>
            </a:xfrm>
            <a:prstGeom prst="circularArrow">
              <a:avLst>
                <a:gd name="adj1" fmla="val 5198"/>
                <a:gd name="adj2" fmla="val 335772"/>
                <a:gd name="adj3" fmla="val 12298491"/>
                <a:gd name="adj4" fmla="val 10352866"/>
                <a:gd name="adj5" fmla="val 6065"/>
              </a:avLst>
            </a:prstGeom>
            <a:grpFill/>
            <a:ln>
              <a:noFill/>
            </a:ln>
            <a:effectLst>
              <a:outerShdw blurRad="44450" dist="27940" dir="5400000" algn="ctr">
                <a:srgbClr val="000000">
                  <a:alpha val="32000"/>
                </a:srgbClr>
              </a:outerShdw>
            </a:effectLst>
            <a:sp3d>
              <a:bevelT w="190500" h="381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0" name="Circular Arrow 29"/>
            <p:cNvSpPr/>
            <p:nvPr/>
          </p:nvSpPr>
          <p:spPr>
            <a:xfrm rot="19075430">
              <a:off x="2613251" y="1703655"/>
              <a:ext cx="3450173" cy="3450174"/>
            </a:xfrm>
            <a:prstGeom prst="circularArrow">
              <a:avLst>
                <a:gd name="adj1" fmla="val 5198"/>
                <a:gd name="adj2" fmla="val 335772"/>
                <a:gd name="adj3" fmla="val 16866279"/>
                <a:gd name="adj4" fmla="val 15197949"/>
                <a:gd name="adj5" fmla="val 6065"/>
              </a:avLst>
            </a:prstGeom>
            <a:grpFill/>
            <a:ln>
              <a:noFill/>
            </a:ln>
            <a:effectLst>
              <a:outerShdw blurRad="44450" dist="27940" dir="5400000" algn="ctr">
                <a:srgbClr val="000000">
                  <a:alpha val="32000"/>
                </a:srgbClr>
              </a:outerShdw>
            </a:effectLst>
            <a:sp3d>
              <a:bevelT w="190500" h="381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grpSp>
      <p:sp>
        <p:nvSpPr>
          <p:cNvPr id="31" name="Circular Arrow 30"/>
          <p:cNvSpPr/>
          <p:nvPr/>
        </p:nvSpPr>
        <p:spPr>
          <a:xfrm rot="4424466">
            <a:off x="4906358" y="2360303"/>
            <a:ext cx="3252832" cy="3252832"/>
          </a:xfrm>
          <a:prstGeom prst="circularArrow">
            <a:avLst>
              <a:gd name="adj1" fmla="val 5198"/>
              <a:gd name="adj2" fmla="val 335772"/>
              <a:gd name="adj3" fmla="val 4015292"/>
              <a:gd name="adj4" fmla="val 2252887"/>
              <a:gd name="adj5" fmla="val 6065"/>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 name="Slide Number Placeholder 1"/>
          <p:cNvSpPr>
            <a:spLocks noGrp="1"/>
          </p:cNvSpPr>
          <p:nvPr>
            <p:ph type="sldNum" sz="quarter" idx="12"/>
          </p:nvPr>
        </p:nvSpPr>
        <p:spPr>
          <a:xfrm>
            <a:off x="10559219" y="6156780"/>
            <a:ext cx="1312025" cy="361438"/>
          </a:xfrm>
        </p:spPr>
        <p:txBody>
          <a:bodyPr/>
          <a:lstStyle/>
          <a:p>
            <a:fld id="{6113E31D-E2AB-40D1-8B51-AFA5AFEF393A}" type="slidenum">
              <a:rPr lang="en-US" sz="2000" smtClean="0"/>
              <a:t>3</a:t>
            </a:fld>
            <a:endParaRPr lang="en-US" sz="2000" dirty="0"/>
          </a:p>
        </p:txBody>
      </p:sp>
    </p:spTree>
    <p:extLst>
      <p:ext uri="{BB962C8B-B14F-4D97-AF65-F5344CB8AC3E}">
        <p14:creationId xmlns:p14="http://schemas.microsoft.com/office/powerpoint/2010/main" val="328146087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418588" y="1737360"/>
            <a:ext cx="7475220" cy="0"/>
          </a:xfrm>
          <a:custGeom>
            <a:avLst/>
            <a:gdLst/>
            <a:ahLst/>
            <a:cxnLst/>
            <a:rect l="l" t="t" r="r" b="b"/>
            <a:pathLst>
              <a:path w="7475220">
                <a:moveTo>
                  <a:pt x="0" y="0"/>
                </a:moveTo>
                <a:lnTo>
                  <a:pt x="7475219" y="0"/>
                </a:lnTo>
              </a:path>
            </a:pathLst>
          </a:custGeom>
          <a:ln w="6096">
            <a:solidFill>
              <a:srgbClr val="B1AFA2"/>
            </a:solidFill>
          </a:ln>
        </p:spPr>
        <p:txBody>
          <a:bodyPr wrap="square" lIns="0" tIns="0" rIns="0" bIns="0" rtlCol="0"/>
          <a:lstStyle/>
          <a:p>
            <a:endParaRPr/>
          </a:p>
        </p:txBody>
      </p:sp>
      <p:sp>
        <p:nvSpPr>
          <p:cNvPr id="3" name="object 3"/>
          <p:cNvSpPr txBox="1">
            <a:spLocks noGrp="1"/>
          </p:cNvSpPr>
          <p:nvPr>
            <p:ph type="title"/>
          </p:nvPr>
        </p:nvSpPr>
        <p:spPr>
          <a:xfrm>
            <a:off x="1050602" y="788382"/>
            <a:ext cx="10058400" cy="948978"/>
          </a:xfrm>
          <a:prstGeom prst="rect">
            <a:avLst/>
          </a:prstGeom>
        </p:spPr>
        <p:txBody>
          <a:bodyPr vert="horz" wrap="square" lIns="0" tIns="0" rIns="0" bIns="0" rtlCol="0" anchor="b">
            <a:spAutoFit/>
          </a:bodyPr>
          <a:lstStyle/>
          <a:p>
            <a:pPr marL="2507615" marR="5080" indent="-633095">
              <a:lnSpc>
                <a:spcPts val="3670"/>
              </a:lnSpc>
            </a:pPr>
            <a:r>
              <a:rPr b="1" spc="-210" dirty="0">
                <a:latin typeface="Euphemia"/>
              </a:rPr>
              <a:t>W</a:t>
            </a:r>
            <a:r>
              <a:rPr b="1" spc="-5" dirty="0">
                <a:latin typeface="Euphemia"/>
              </a:rPr>
              <a:t>A</a:t>
            </a:r>
            <a:r>
              <a:rPr b="1" spc="-75" dirty="0">
                <a:latin typeface="Euphemia"/>
              </a:rPr>
              <a:t> </a:t>
            </a:r>
            <a:r>
              <a:rPr b="1" spc="-80" dirty="0">
                <a:latin typeface="Euphemia"/>
              </a:rPr>
              <a:t>E</a:t>
            </a:r>
            <a:r>
              <a:rPr b="1" spc="-35" dirty="0">
                <a:latin typeface="Euphemia"/>
              </a:rPr>
              <a:t>S</a:t>
            </a:r>
            <a:r>
              <a:rPr b="1" spc="-60" dirty="0">
                <a:latin typeface="Euphemia"/>
              </a:rPr>
              <a:t>S</a:t>
            </a:r>
            <a:r>
              <a:rPr b="1" spc="-5" dirty="0">
                <a:latin typeface="Euphemia"/>
              </a:rPr>
              <a:t>A</a:t>
            </a:r>
            <a:r>
              <a:rPr b="1" spc="-80" dirty="0">
                <a:latin typeface="Euphemia"/>
              </a:rPr>
              <a:t> </a:t>
            </a:r>
            <a:r>
              <a:rPr b="1" spc="-40" dirty="0">
                <a:latin typeface="Euphemia"/>
              </a:rPr>
              <a:t>Co</a:t>
            </a:r>
            <a:r>
              <a:rPr b="1" spc="-35" dirty="0">
                <a:latin typeface="Euphemia"/>
              </a:rPr>
              <a:t>n</a:t>
            </a:r>
            <a:r>
              <a:rPr b="1" spc="-40" dirty="0">
                <a:latin typeface="Euphemia"/>
              </a:rPr>
              <a:t>so</a:t>
            </a:r>
            <a:r>
              <a:rPr b="1" spc="-35" dirty="0">
                <a:latin typeface="Euphemia"/>
              </a:rPr>
              <a:t>lid</a:t>
            </a:r>
            <a:r>
              <a:rPr b="1" spc="-70" dirty="0">
                <a:latin typeface="Euphemia"/>
              </a:rPr>
              <a:t>a</a:t>
            </a:r>
            <a:r>
              <a:rPr b="1" spc="-85" dirty="0">
                <a:latin typeface="Euphemia"/>
              </a:rPr>
              <a:t>t</a:t>
            </a:r>
            <a:r>
              <a:rPr b="1" spc="-45" dirty="0">
                <a:latin typeface="Euphemia"/>
              </a:rPr>
              <a:t>e</a:t>
            </a:r>
            <a:r>
              <a:rPr b="1" dirty="0">
                <a:latin typeface="Euphemia"/>
              </a:rPr>
              <a:t>d</a:t>
            </a:r>
            <a:r>
              <a:rPr b="1" spc="-114" dirty="0">
                <a:latin typeface="Euphemia"/>
              </a:rPr>
              <a:t> </a:t>
            </a:r>
            <a:r>
              <a:rPr b="1" spc="-40" dirty="0">
                <a:latin typeface="Euphemia"/>
              </a:rPr>
              <a:t>P</a:t>
            </a:r>
            <a:r>
              <a:rPr b="1" spc="-35" dirty="0">
                <a:latin typeface="Euphemia"/>
              </a:rPr>
              <a:t>la</a:t>
            </a:r>
            <a:r>
              <a:rPr b="1" dirty="0">
                <a:latin typeface="Euphemia"/>
              </a:rPr>
              <a:t>n </a:t>
            </a:r>
            <a:r>
              <a:rPr b="1" spc="-35" dirty="0">
                <a:latin typeface="Euphemia"/>
              </a:rPr>
              <a:t>O</a:t>
            </a:r>
            <a:r>
              <a:rPr b="1" spc="-85" dirty="0">
                <a:latin typeface="Euphemia"/>
              </a:rPr>
              <a:t>r</a:t>
            </a:r>
            <a:r>
              <a:rPr b="1" spc="-120" dirty="0">
                <a:latin typeface="Euphemia"/>
              </a:rPr>
              <a:t>g</a:t>
            </a:r>
            <a:r>
              <a:rPr b="1" spc="-35" dirty="0">
                <a:latin typeface="Euphemia"/>
              </a:rPr>
              <a:t>ani</a:t>
            </a:r>
            <a:r>
              <a:rPr b="1" spc="-90" dirty="0">
                <a:latin typeface="Euphemia"/>
              </a:rPr>
              <a:t>z</a:t>
            </a:r>
            <a:r>
              <a:rPr b="1" spc="-70" dirty="0">
                <a:latin typeface="Euphemia"/>
              </a:rPr>
              <a:t>a</a:t>
            </a:r>
            <a:r>
              <a:rPr b="1" dirty="0">
                <a:latin typeface="Euphemia"/>
              </a:rPr>
              <a:t>t</a:t>
            </a:r>
            <a:r>
              <a:rPr b="1" spc="-35" dirty="0">
                <a:latin typeface="Euphemia"/>
              </a:rPr>
              <a:t>i</a:t>
            </a:r>
            <a:r>
              <a:rPr b="1" spc="-40" dirty="0">
                <a:latin typeface="Euphemia"/>
              </a:rPr>
              <a:t>o</a:t>
            </a:r>
            <a:r>
              <a:rPr b="1" spc="-45" dirty="0">
                <a:latin typeface="Euphemia"/>
              </a:rPr>
              <a:t>n</a:t>
            </a:r>
            <a:r>
              <a:rPr b="1" spc="-35" dirty="0">
                <a:latin typeface="Euphemia"/>
              </a:rPr>
              <a:t>a</a:t>
            </a:r>
            <a:r>
              <a:rPr b="1" dirty="0">
                <a:latin typeface="Euphemia"/>
              </a:rPr>
              <a:t>l</a:t>
            </a:r>
            <a:r>
              <a:rPr b="1" spc="-114" dirty="0">
                <a:latin typeface="Euphemia"/>
              </a:rPr>
              <a:t> </a:t>
            </a:r>
            <a:r>
              <a:rPr b="1" spc="-40" dirty="0">
                <a:latin typeface="Euphemia"/>
              </a:rPr>
              <a:t>C</a:t>
            </a:r>
            <a:r>
              <a:rPr b="1" spc="-35" dirty="0">
                <a:latin typeface="Euphemia"/>
              </a:rPr>
              <a:t>ha</a:t>
            </a:r>
            <a:r>
              <a:rPr b="1" spc="-40" dirty="0">
                <a:latin typeface="Euphemia"/>
              </a:rPr>
              <a:t>r</a:t>
            </a:r>
            <a:r>
              <a:rPr b="1" spc="-5" dirty="0">
                <a:latin typeface="Euphemia"/>
              </a:rPr>
              <a:t>t</a:t>
            </a:r>
          </a:p>
        </p:txBody>
      </p:sp>
      <p:sp>
        <p:nvSpPr>
          <p:cNvPr id="4" name="object 4"/>
          <p:cNvSpPr/>
          <p:nvPr/>
        </p:nvSpPr>
        <p:spPr>
          <a:xfrm>
            <a:off x="1638300" y="4379827"/>
            <a:ext cx="727710" cy="1139825"/>
          </a:xfrm>
          <a:custGeom>
            <a:avLst/>
            <a:gdLst/>
            <a:ahLst/>
            <a:cxnLst/>
            <a:rect l="l" t="t" r="r" b="b"/>
            <a:pathLst>
              <a:path w="727710" h="1139825">
                <a:moveTo>
                  <a:pt x="0" y="1139348"/>
                </a:moveTo>
                <a:lnTo>
                  <a:pt x="727546" y="1139348"/>
                </a:lnTo>
                <a:lnTo>
                  <a:pt x="727546" y="0"/>
                </a:lnTo>
                <a:lnTo>
                  <a:pt x="0" y="0"/>
                </a:lnTo>
                <a:lnTo>
                  <a:pt x="0" y="1139348"/>
                </a:lnTo>
                <a:close/>
              </a:path>
            </a:pathLst>
          </a:custGeom>
          <a:solidFill>
            <a:srgbClr val="5B9BD4"/>
          </a:solidFill>
        </p:spPr>
        <p:txBody>
          <a:bodyPr wrap="square" lIns="0" tIns="0" rIns="0" bIns="0" rtlCol="0"/>
          <a:lstStyle/>
          <a:p>
            <a:endParaRPr/>
          </a:p>
        </p:txBody>
      </p:sp>
      <p:sp>
        <p:nvSpPr>
          <p:cNvPr id="5" name="object 5"/>
          <p:cNvSpPr/>
          <p:nvPr/>
        </p:nvSpPr>
        <p:spPr>
          <a:xfrm>
            <a:off x="1638300" y="4379827"/>
            <a:ext cx="727710" cy="1139825"/>
          </a:xfrm>
          <a:custGeom>
            <a:avLst/>
            <a:gdLst/>
            <a:ahLst/>
            <a:cxnLst/>
            <a:rect l="l" t="t" r="r" b="b"/>
            <a:pathLst>
              <a:path w="727710" h="1139825">
                <a:moveTo>
                  <a:pt x="0" y="1139348"/>
                </a:moveTo>
                <a:lnTo>
                  <a:pt x="727546" y="1139348"/>
                </a:lnTo>
                <a:lnTo>
                  <a:pt x="727546" y="0"/>
                </a:lnTo>
                <a:lnTo>
                  <a:pt x="0" y="0"/>
                </a:lnTo>
                <a:lnTo>
                  <a:pt x="0" y="1139348"/>
                </a:lnTo>
                <a:close/>
              </a:path>
            </a:pathLst>
          </a:custGeom>
          <a:ln w="11079">
            <a:solidFill>
              <a:srgbClr val="41709C"/>
            </a:solidFill>
          </a:ln>
        </p:spPr>
        <p:txBody>
          <a:bodyPr wrap="square" lIns="0" tIns="0" rIns="0" bIns="0" rtlCol="0"/>
          <a:lstStyle/>
          <a:p>
            <a:endParaRPr/>
          </a:p>
        </p:txBody>
      </p:sp>
      <p:sp>
        <p:nvSpPr>
          <p:cNvPr id="6" name="object 6"/>
          <p:cNvSpPr txBox="1"/>
          <p:nvPr/>
        </p:nvSpPr>
        <p:spPr>
          <a:xfrm>
            <a:off x="1764180" y="4469112"/>
            <a:ext cx="474980" cy="982980"/>
          </a:xfrm>
          <a:prstGeom prst="rect">
            <a:avLst/>
          </a:prstGeom>
        </p:spPr>
        <p:txBody>
          <a:bodyPr vert="horz" wrap="square" lIns="0" tIns="0" rIns="0" bIns="0" rtlCol="0">
            <a:spAutoFit/>
          </a:bodyPr>
          <a:lstStyle/>
          <a:p>
            <a:pPr marL="12700" marR="5080" indent="1270" algn="ctr">
              <a:lnSpc>
                <a:spcPct val="102600"/>
              </a:lnSpc>
            </a:pPr>
            <a:r>
              <a:rPr sz="900" b="1" spc="-5" dirty="0">
                <a:latin typeface="Calibri"/>
                <a:cs typeface="Calibri"/>
              </a:rPr>
              <a:t>A</a:t>
            </a:r>
            <a:r>
              <a:rPr sz="900" b="1" dirty="0">
                <a:latin typeface="Calibri"/>
                <a:cs typeface="Calibri"/>
              </a:rPr>
              <a:t>ccoun</a:t>
            </a:r>
            <a:r>
              <a:rPr sz="900" b="1" spc="5" dirty="0">
                <a:latin typeface="Calibri"/>
                <a:cs typeface="Calibri"/>
              </a:rPr>
              <a:t>t</a:t>
            </a:r>
            <a:r>
              <a:rPr sz="900" b="1" dirty="0">
                <a:latin typeface="Calibri"/>
                <a:cs typeface="Calibri"/>
              </a:rPr>
              <a:t>- ab</a:t>
            </a:r>
            <a:r>
              <a:rPr sz="900" b="1" spc="-5" dirty="0">
                <a:latin typeface="Calibri"/>
                <a:cs typeface="Calibri"/>
              </a:rPr>
              <a:t>ili</a:t>
            </a:r>
            <a:r>
              <a:rPr sz="900" b="1" spc="10" dirty="0">
                <a:latin typeface="Calibri"/>
                <a:cs typeface="Calibri"/>
              </a:rPr>
              <a:t>t</a:t>
            </a:r>
            <a:r>
              <a:rPr sz="900" b="1" dirty="0">
                <a:latin typeface="Calibri"/>
                <a:cs typeface="Calibri"/>
              </a:rPr>
              <a:t>y </a:t>
            </a:r>
            <a:r>
              <a:rPr sz="900" b="1" spc="-5" dirty="0">
                <a:latin typeface="Calibri"/>
                <a:cs typeface="Calibri"/>
              </a:rPr>
              <a:t>Sy</a:t>
            </a:r>
            <a:r>
              <a:rPr sz="900" b="1" dirty="0">
                <a:latin typeface="Calibri"/>
                <a:cs typeface="Calibri"/>
              </a:rPr>
              <a:t>ste</a:t>
            </a:r>
            <a:r>
              <a:rPr sz="900" b="1" spc="5" dirty="0">
                <a:latin typeface="Calibri"/>
                <a:cs typeface="Calibri"/>
              </a:rPr>
              <a:t>m</a:t>
            </a:r>
            <a:r>
              <a:rPr sz="900" b="1" dirty="0">
                <a:latin typeface="Calibri"/>
                <a:cs typeface="Calibri"/>
              </a:rPr>
              <a:t> (Lea</a:t>
            </a:r>
            <a:r>
              <a:rPr sz="900" b="1" spc="5" dirty="0">
                <a:latin typeface="Calibri"/>
                <a:cs typeface="Calibri"/>
              </a:rPr>
              <a:t>d</a:t>
            </a:r>
            <a:r>
              <a:rPr sz="900" b="1" dirty="0">
                <a:latin typeface="Calibri"/>
                <a:cs typeface="Calibri"/>
              </a:rPr>
              <a:t>: </a:t>
            </a:r>
            <a:r>
              <a:rPr sz="900" b="1" spc="-5" dirty="0">
                <a:latin typeface="Calibri"/>
                <a:cs typeface="Calibri"/>
              </a:rPr>
              <a:t>Gi</a:t>
            </a:r>
            <a:r>
              <a:rPr sz="900" b="1" dirty="0">
                <a:latin typeface="Calibri"/>
                <a:cs typeface="Calibri"/>
              </a:rPr>
              <a:t>l </a:t>
            </a:r>
            <a:r>
              <a:rPr sz="900" b="1" spc="5" dirty="0">
                <a:latin typeface="Calibri"/>
                <a:cs typeface="Calibri"/>
              </a:rPr>
              <a:t>M</a:t>
            </a:r>
            <a:r>
              <a:rPr sz="900" b="1" dirty="0">
                <a:latin typeface="Calibri"/>
                <a:cs typeface="Calibri"/>
              </a:rPr>
              <a:t>endo</a:t>
            </a:r>
            <a:r>
              <a:rPr sz="900" b="1" spc="-5" dirty="0">
                <a:latin typeface="Calibri"/>
                <a:cs typeface="Calibri"/>
              </a:rPr>
              <a:t>za</a:t>
            </a:r>
            <a:endParaRPr sz="900">
              <a:latin typeface="Calibri"/>
              <a:cs typeface="Calibri"/>
            </a:endParaRPr>
          </a:p>
          <a:p>
            <a:pPr marL="71755" marR="64135" indent="-635" algn="ctr">
              <a:spcBef>
                <a:spcPts val="30"/>
              </a:spcBef>
            </a:pPr>
            <a:r>
              <a:rPr sz="900" b="1" dirty="0">
                <a:latin typeface="Calibri"/>
                <a:cs typeface="Calibri"/>
              </a:rPr>
              <a:t>&amp;</a:t>
            </a:r>
            <a:r>
              <a:rPr sz="900" b="1" spc="-5" dirty="0">
                <a:latin typeface="Calibri"/>
                <a:cs typeface="Calibri"/>
              </a:rPr>
              <a:t> </a:t>
            </a:r>
            <a:r>
              <a:rPr sz="900" b="1" spc="5" dirty="0">
                <a:latin typeface="Calibri"/>
                <a:cs typeface="Calibri"/>
              </a:rPr>
              <a:t>B</a:t>
            </a:r>
            <a:r>
              <a:rPr sz="900" b="1" dirty="0">
                <a:latin typeface="Calibri"/>
                <a:cs typeface="Calibri"/>
              </a:rPr>
              <a:t>en Rar</a:t>
            </a:r>
            <a:r>
              <a:rPr sz="900" b="1" spc="-5" dirty="0">
                <a:latin typeface="Calibri"/>
                <a:cs typeface="Calibri"/>
              </a:rPr>
              <a:t>i</a:t>
            </a:r>
            <a:r>
              <a:rPr sz="900" b="1" dirty="0">
                <a:latin typeface="Calibri"/>
                <a:cs typeface="Calibri"/>
              </a:rPr>
              <a:t>ck)</a:t>
            </a:r>
            <a:endParaRPr sz="900">
              <a:latin typeface="Calibri"/>
              <a:cs typeface="Calibri"/>
            </a:endParaRPr>
          </a:p>
        </p:txBody>
      </p:sp>
      <p:sp>
        <p:nvSpPr>
          <p:cNvPr id="7" name="object 7"/>
          <p:cNvSpPr txBox="1"/>
          <p:nvPr/>
        </p:nvSpPr>
        <p:spPr>
          <a:xfrm>
            <a:off x="2458695" y="4389504"/>
            <a:ext cx="727710" cy="851836"/>
          </a:xfrm>
          <a:prstGeom prst="rect">
            <a:avLst/>
          </a:prstGeom>
          <a:solidFill>
            <a:srgbClr val="5B9BD4"/>
          </a:solidFill>
          <a:ln w="11079">
            <a:solidFill>
              <a:srgbClr val="41709C"/>
            </a:solidFill>
          </a:ln>
        </p:spPr>
        <p:txBody>
          <a:bodyPr vert="horz" wrap="square" lIns="0" tIns="0" rIns="0" bIns="0" rtlCol="0">
            <a:spAutoFit/>
          </a:bodyPr>
          <a:lstStyle/>
          <a:p>
            <a:pPr algn="ctr">
              <a:lnSpc>
                <a:spcPct val="100000"/>
              </a:lnSpc>
            </a:pPr>
            <a:r>
              <a:rPr sz="900" b="1" spc="-5" dirty="0">
                <a:latin typeface="Calibri"/>
                <a:cs typeface="Calibri"/>
              </a:rPr>
              <a:t>Tea</a:t>
            </a:r>
            <a:r>
              <a:rPr sz="900" b="1" dirty="0">
                <a:latin typeface="Calibri"/>
                <a:cs typeface="Calibri"/>
              </a:rPr>
              <a:t>ch</a:t>
            </a:r>
            <a:r>
              <a:rPr sz="900" b="1" spc="-5" dirty="0">
                <a:latin typeface="Calibri"/>
                <a:cs typeface="Calibri"/>
              </a:rPr>
              <a:t>i</a:t>
            </a:r>
            <a:r>
              <a:rPr sz="900" b="1" dirty="0">
                <a:latin typeface="Calibri"/>
                <a:cs typeface="Calibri"/>
              </a:rPr>
              <a:t>ng</a:t>
            </a:r>
            <a:endParaRPr sz="900">
              <a:latin typeface="Calibri"/>
              <a:cs typeface="Calibri"/>
            </a:endParaRPr>
          </a:p>
          <a:p>
            <a:pPr marL="152400" marR="144145" indent="-1270" algn="ctr">
              <a:lnSpc>
                <a:spcPct val="102600"/>
              </a:lnSpc>
              <a:spcBef>
                <a:spcPts val="5"/>
              </a:spcBef>
            </a:pPr>
            <a:r>
              <a:rPr sz="900" b="1" dirty="0">
                <a:latin typeface="Calibri"/>
                <a:cs typeface="Calibri"/>
              </a:rPr>
              <a:t>&amp; Lea</a:t>
            </a:r>
            <a:r>
              <a:rPr sz="900" b="1" spc="5" dirty="0">
                <a:latin typeface="Calibri"/>
                <a:cs typeface="Calibri"/>
              </a:rPr>
              <a:t>r</a:t>
            </a:r>
            <a:r>
              <a:rPr sz="900" b="1" dirty="0">
                <a:latin typeface="Calibri"/>
                <a:cs typeface="Calibri"/>
              </a:rPr>
              <a:t>n</a:t>
            </a:r>
            <a:r>
              <a:rPr sz="900" b="1" spc="-5" dirty="0">
                <a:latin typeface="Calibri"/>
                <a:cs typeface="Calibri"/>
              </a:rPr>
              <a:t>i</a:t>
            </a:r>
            <a:r>
              <a:rPr sz="900" b="1" dirty="0">
                <a:latin typeface="Calibri"/>
                <a:cs typeface="Calibri"/>
              </a:rPr>
              <a:t>ng (Lea</a:t>
            </a:r>
            <a:r>
              <a:rPr sz="900" b="1" spc="5" dirty="0">
                <a:latin typeface="Calibri"/>
                <a:cs typeface="Calibri"/>
              </a:rPr>
              <a:t>d</a:t>
            </a:r>
            <a:r>
              <a:rPr sz="900" b="1" dirty="0">
                <a:latin typeface="Calibri"/>
                <a:cs typeface="Calibri"/>
              </a:rPr>
              <a:t>: </a:t>
            </a:r>
            <a:r>
              <a:rPr sz="900" b="1" spc="-5" dirty="0">
                <a:latin typeface="Calibri"/>
                <a:cs typeface="Calibri"/>
              </a:rPr>
              <a:t>K</a:t>
            </a:r>
            <a:r>
              <a:rPr sz="900" b="1" dirty="0">
                <a:latin typeface="Calibri"/>
                <a:cs typeface="Calibri"/>
              </a:rPr>
              <a:t>at</a:t>
            </a:r>
            <a:r>
              <a:rPr sz="900" b="1" spc="5" dirty="0">
                <a:latin typeface="Calibri"/>
                <a:cs typeface="Calibri"/>
              </a:rPr>
              <a:t>h</a:t>
            </a:r>
            <a:r>
              <a:rPr sz="900" b="1" dirty="0">
                <a:latin typeface="Calibri"/>
                <a:cs typeface="Calibri"/>
              </a:rPr>
              <a:t>e </a:t>
            </a:r>
            <a:r>
              <a:rPr sz="900" b="1" spc="-5" dirty="0">
                <a:latin typeface="Calibri"/>
                <a:cs typeface="Calibri"/>
              </a:rPr>
              <a:t>Tayl</a:t>
            </a:r>
            <a:r>
              <a:rPr sz="900" b="1" dirty="0">
                <a:latin typeface="Calibri"/>
                <a:cs typeface="Calibri"/>
              </a:rPr>
              <a:t>or)</a:t>
            </a:r>
            <a:endParaRPr sz="900">
              <a:latin typeface="Calibri"/>
              <a:cs typeface="Calibri"/>
            </a:endParaRPr>
          </a:p>
        </p:txBody>
      </p:sp>
      <p:sp>
        <p:nvSpPr>
          <p:cNvPr id="8" name="object 8"/>
          <p:cNvSpPr txBox="1"/>
          <p:nvPr/>
        </p:nvSpPr>
        <p:spPr>
          <a:xfrm>
            <a:off x="3269390" y="4389504"/>
            <a:ext cx="762635" cy="847540"/>
          </a:xfrm>
          <a:prstGeom prst="rect">
            <a:avLst/>
          </a:prstGeom>
          <a:solidFill>
            <a:srgbClr val="5B9BD4"/>
          </a:solidFill>
          <a:ln w="11078">
            <a:solidFill>
              <a:srgbClr val="41709C"/>
            </a:solidFill>
          </a:ln>
        </p:spPr>
        <p:txBody>
          <a:bodyPr vert="horz" wrap="square" lIns="0" tIns="0" rIns="0" bIns="0" rtlCol="0">
            <a:spAutoFit/>
          </a:bodyPr>
          <a:lstStyle/>
          <a:p>
            <a:pPr marL="92710" marR="85090" indent="-635" algn="ctr">
              <a:lnSpc>
                <a:spcPct val="102499"/>
              </a:lnSpc>
            </a:pPr>
            <a:r>
              <a:rPr sz="900" b="1" spc="-5" dirty="0">
                <a:latin typeface="Calibri"/>
                <a:cs typeface="Calibri"/>
              </a:rPr>
              <a:t>S</a:t>
            </a:r>
            <a:r>
              <a:rPr sz="900" b="1" dirty="0">
                <a:latin typeface="Calibri"/>
                <a:cs typeface="Calibri"/>
              </a:rPr>
              <a:t>t</a:t>
            </a:r>
            <a:r>
              <a:rPr sz="900" b="1" spc="5" dirty="0">
                <a:latin typeface="Calibri"/>
                <a:cs typeface="Calibri"/>
              </a:rPr>
              <a:t>u</a:t>
            </a:r>
            <a:r>
              <a:rPr sz="900" b="1" dirty="0">
                <a:latin typeface="Calibri"/>
                <a:cs typeface="Calibri"/>
              </a:rPr>
              <a:t>dent </a:t>
            </a:r>
            <a:r>
              <a:rPr sz="900" b="1" spc="-5" dirty="0">
                <a:latin typeface="Calibri"/>
                <a:cs typeface="Calibri"/>
              </a:rPr>
              <a:t>A</a:t>
            </a:r>
            <a:r>
              <a:rPr sz="900" b="1" dirty="0">
                <a:latin typeface="Calibri"/>
                <a:cs typeface="Calibri"/>
              </a:rPr>
              <a:t>ssessment </a:t>
            </a:r>
            <a:r>
              <a:rPr sz="900" b="1" spc="-5" dirty="0">
                <a:latin typeface="Calibri"/>
                <a:cs typeface="Calibri"/>
              </a:rPr>
              <a:t>Sy</a:t>
            </a:r>
            <a:r>
              <a:rPr sz="900" b="1" dirty="0">
                <a:latin typeface="Calibri"/>
                <a:cs typeface="Calibri"/>
              </a:rPr>
              <a:t>ste</a:t>
            </a:r>
            <a:r>
              <a:rPr sz="900" b="1" spc="5" dirty="0">
                <a:latin typeface="Calibri"/>
                <a:cs typeface="Calibri"/>
              </a:rPr>
              <a:t>m</a:t>
            </a:r>
            <a:r>
              <a:rPr sz="900" b="1" dirty="0">
                <a:latin typeface="Calibri"/>
                <a:cs typeface="Calibri"/>
              </a:rPr>
              <a:t> (Lea</a:t>
            </a:r>
            <a:r>
              <a:rPr sz="900" b="1" spc="5" dirty="0">
                <a:latin typeface="Calibri"/>
                <a:cs typeface="Calibri"/>
              </a:rPr>
              <a:t>d</a:t>
            </a:r>
            <a:r>
              <a:rPr sz="900" b="1" dirty="0">
                <a:latin typeface="Calibri"/>
                <a:cs typeface="Calibri"/>
              </a:rPr>
              <a:t>: Rob</a:t>
            </a:r>
            <a:r>
              <a:rPr sz="900" b="1" spc="-5" dirty="0">
                <a:latin typeface="Calibri"/>
                <a:cs typeface="Calibri"/>
              </a:rPr>
              <a:t>i</a:t>
            </a:r>
            <a:r>
              <a:rPr sz="900" b="1" dirty="0">
                <a:latin typeface="Calibri"/>
                <a:cs typeface="Calibri"/>
              </a:rPr>
              <a:t>n </a:t>
            </a:r>
            <a:r>
              <a:rPr sz="900" b="1" spc="5" dirty="0">
                <a:latin typeface="Calibri"/>
                <a:cs typeface="Calibri"/>
              </a:rPr>
              <a:t>M</a:t>
            </a:r>
            <a:r>
              <a:rPr sz="900" b="1" dirty="0">
                <a:latin typeface="Calibri"/>
                <a:cs typeface="Calibri"/>
              </a:rPr>
              <a:t>unso</a:t>
            </a:r>
            <a:r>
              <a:rPr sz="900" b="1" spc="5" dirty="0">
                <a:latin typeface="Calibri"/>
                <a:cs typeface="Calibri"/>
              </a:rPr>
              <a:t>n</a:t>
            </a:r>
            <a:r>
              <a:rPr sz="900" b="1" dirty="0">
                <a:latin typeface="Calibri"/>
                <a:cs typeface="Calibri"/>
              </a:rPr>
              <a:t>)</a:t>
            </a:r>
            <a:endParaRPr sz="900">
              <a:latin typeface="Calibri"/>
              <a:cs typeface="Calibri"/>
            </a:endParaRPr>
          </a:p>
        </p:txBody>
      </p:sp>
      <p:sp>
        <p:nvSpPr>
          <p:cNvPr id="9" name="object 9"/>
          <p:cNvSpPr txBox="1"/>
          <p:nvPr/>
        </p:nvSpPr>
        <p:spPr>
          <a:xfrm>
            <a:off x="4111958" y="4389504"/>
            <a:ext cx="841375" cy="847540"/>
          </a:xfrm>
          <a:prstGeom prst="rect">
            <a:avLst/>
          </a:prstGeom>
          <a:solidFill>
            <a:srgbClr val="5B9BD4"/>
          </a:solidFill>
          <a:ln w="11077">
            <a:solidFill>
              <a:srgbClr val="41709C"/>
            </a:solidFill>
          </a:ln>
        </p:spPr>
        <p:txBody>
          <a:bodyPr vert="horz" wrap="square" lIns="0" tIns="0" rIns="0" bIns="0" rtlCol="0">
            <a:spAutoFit/>
          </a:bodyPr>
          <a:lstStyle/>
          <a:p>
            <a:pPr marL="85090" marR="80010" indent="3175" algn="ctr">
              <a:lnSpc>
                <a:spcPct val="102499"/>
              </a:lnSpc>
            </a:pPr>
            <a:r>
              <a:rPr sz="900" b="1" spc="-5" dirty="0">
                <a:latin typeface="Calibri"/>
                <a:cs typeface="Calibri"/>
              </a:rPr>
              <a:t>S</a:t>
            </a:r>
            <a:r>
              <a:rPr sz="900" b="1" dirty="0">
                <a:latin typeface="Calibri"/>
                <a:cs typeface="Calibri"/>
              </a:rPr>
              <a:t>chool &amp; </a:t>
            </a:r>
            <a:r>
              <a:rPr sz="900" b="1" spc="-5" dirty="0">
                <a:latin typeface="Calibri"/>
                <a:cs typeface="Calibri"/>
              </a:rPr>
              <a:t>Di</a:t>
            </a:r>
            <a:r>
              <a:rPr sz="900" b="1" dirty="0">
                <a:latin typeface="Calibri"/>
                <a:cs typeface="Calibri"/>
              </a:rPr>
              <a:t>st</a:t>
            </a:r>
            <a:r>
              <a:rPr sz="900" b="1" spc="5" dirty="0">
                <a:latin typeface="Calibri"/>
                <a:cs typeface="Calibri"/>
              </a:rPr>
              <a:t>r</a:t>
            </a:r>
            <a:r>
              <a:rPr sz="900" b="1" spc="-5" dirty="0">
                <a:latin typeface="Calibri"/>
                <a:cs typeface="Calibri"/>
              </a:rPr>
              <a:t>i</a:t>
            </a:r>
            <a:r>
              <a:rPr sz="900" b="1" dirty="0">
                <a:latin typeface="Calibri"/>
                <a:cs typeface="Calibri"/>
              </a:rPr>
              <a:t>ct Impro</a:t>
            </a:r>
            <a:r>
              <a:rPr sz="900" b="1" spc="-5" dirty="0">
                <a:latin typeface="Calibri"/>
                <a:cs typeface="Calibri"/>
              </a:rPr>
              <a:t>v</a:t>
            </a:r>
            <a:r>
              <a:rPr sz="900" b="1" dirty="0">
                <a:latin typeface="Calibri"/>
                <a:cs typeface="Calibri"/>
              </a:rPr>
              <a:t>e</a:t>
            </a:r>
            <a:r>
              <a:rPr sz="900" b="1" spc="5" dirty="0">
                <a:latin typeface="Calibri"/>
                <a:cs typeface="Calibri"/>
              </a:rPr>
              <a:t>m</a:t>
            </a:r>
            <a:r>
              <a:rPr sz="900" b="1" dirty="0">
                <a:latin typeface="Calibri"/>
                <a:cs typeface="Calibri"/>
              </a:rPr>
              <a:t>ent (Lea</a:t>
            </a:r>
            <a:r>
              <a:rPr sz="900" b="1" spc="5" dirty="0">
                <a:latin typeface="Calibri"/>
                <a:cs typeface="Calibri"/>
              </a:rPr>
              <a:t>d</a:t>
            </a:r>
            <a:r>
              <a:rPr sz="900" b="1" dirty="0">
                <a:latin typeface="Calibri"/>
                <a:cs typeface="Calibri"/>
              </a:rPr>
              <a:t>: </a:t>
            </a:r>
            <a:r>
              <a:rPr sz="900" b="1" spc="5" dirty="0">
                <a:latin typeface="Calibri"/>
                <a:cs typeface="Calibri"/>
              </a:rPr>
              <a:t>M</a:t>
            </a:r>
            <a:r>
              <a:rPr sz="900" b="1" spc="-5" dirty="0">
                <a:latin typeface="Calibri"/>
                <a:cs typeface="Calibri"/>
              </a:rPr>
              <a:t>i</a:t>
            </a:r>
            <a:r>
              <a:rPr sz="900" b="1" dirty="0">
                <a:latin typeface="Calibri"/>
                <a:cs typeface="Calibri"/>
              </a:rPr>
              <a:t>chael </a:t>
            </a:r>
            <a:r>
              <a:rPr sz="900" b="1" spc="5" dirty="0">
                <a:latin typeface="Calibri"/>
                <a:cs typeface="Calibri"/>
              </a:rPr>
              <a:t>M</a:t>
            </a:r>
            <a:r>
              <a:rPr sz="900" b="1" dirty="0">
                <a:latin typeface="Calibri"/>
                <a:cs typeface="Calibri"/>
              </a:rPr>
              <a:t>err</a:t>
            </a:r>
            <a:r>
              <a:rPr sz="900" b="1" spc="-5" dirty="0">
                <a:latin typeface="Calibri"/>
                <a:cs typeface="Calibri"/>
              </a:rPr>
              <a:t>i</a:t>
            </a:r>
            <a:r>
              <a:rPr sz="900" b="1" dirty="0">
                <a:latin typeface="Calibri"/>
                <a:cs typeface="Calibri"/>
              </a:rPr>
              <a:t>n)</a:t>
            </a:r>
            <a:endParaRPr sz="900">
              <a:latin typeface="Calibri"/>
              <a:cs typeface="Calibri"/>
            </a:endParaRPr>
          </a:p>
        </p:txBody>
      </p:sp>
      <p:sp>
        <p:nvSpPr>
          <p:cNvPr id="10" name="object 10"/>
          <p:cNvSpPr txBox="1"/>
          <p:nvPr/>
        </p:nvSpPr>
        <p:spPr>
          <a:xfrm>
            <a:off x="5043217" y="4389505"/>
            <a:ext cx="711200" cy="998671"/>
          </a:xfrm>
          <a:prstGeom prst="rect">
            <a:avLst/>
          </a:prstGeom>
          <a:solidFill>
            <a:srgbClr val="5B9BD4"/>
          </a:solidFill>
          <a:ln w="11079">
            <a:solidFill>
              <a:srgbClr val="41709C"/>
            </a:solidFill>
          </a:ln>
        </p:spPr>
        <p:txBody>
          <a:bodyPr vert="horz" wrap="square" lIns="0" tIns="0" rIns="0" bIns="0" rtlCol="0">
            <a:spAutoFit/>
          </a:bodyPr>
          <a:lstStyle/>
          <a:p>
            <a:pPr marL="100330" marR="92075" indent="-1270" algn="ctr">
              <a:lnSpc>
                <a:spcPct val="102600"/>
              </a:lnSpc>
            </a:pPr>
            <a:r>
              <a:rPr sz="900" b="1" spc="-10" dirty="0">
                <a:latin typeface="Calibri"/>
                <a:cs typeface="Calibri"/>
              </a:rPr>
              <a:t>E</a:t>
            </a:r>
            <a:r>
              <a:rPr sz="900" b="1" spc="-5" dirty="0">
                <a:latin typeface="Calibri"/>
                <a:cs typeface="Calibri"/>
              </a:rPr>
              <a:t>ff</a:t>
            </a:r>
            <a:r>
              <a:rPr sz="900" b="1" dirty="0">
                <a:latin typeface="Calibri"/>
                <a:cs typeface="Calibri"/>
              </a:rPr>
              <a:t>ec</a:t>
            </a:r>
            <a:r>
              <a:rPr sz="900" b="1" spc="10" dirty="0">
                <a:latin typeface="Calibri"/>
                <a:cs typeface="Calibri"/>
              </a:rPr>
              <a:t>t</a:t>
            </a:r>
            <a:r>
              <a:rPr sz="900" b="1" spc="-5" dirty="0">
                <a:latin typeface="Calibri"/>
                <a:cs typeface="Calibri"/>
              </a:rPr>
              <a:t>iv</a:t>
            </a:r>
            <a:r>
              <a:rPr sz="900" b="1" dirty="0">
                <a:latin typeface="Calibri"/>
                <a:cs typeface="Calibri"/>
              </a:rPr>
              <a:t>e </a:t>
            </a:r>
            <a:r>
              <a:rPr sz="900" b="1" spc="-10" dirty="0">
                <a:latin typeface="Calibri"/>
                <a:cs typeface="Calibri"/>
              </a:rPr>
              <a:t>E</a:t>
            </a:r>
            <a:r>
              <a:rPr sz="900" b="1" dirty="0">
                <a:latin typeface="Calibri"/>
                <a:cs typeface="Calibri"/>
              </a:rPr>
              <a:t>ducat</a:t>
            </a:r>
            <a:r>
              <a:rPr sz="900" b="1" spc="5" dirty="0">
                <a:latin typeface="Calibri"/>
                <a:cs typeface="Calibri"/>
              </a:rPr>
              <a:t>o</a:t>
            </a:r>
            <a:r>
              <a:rPr sz="900" b="1" dirty="0">
                <a:latin typeface="Calibri"/>
                <a:cs typeface="Calibri"/>
              </a:rPr>
              <a:t>rs (Lea</a:t>
            </a:r>
            <a:r>
              <a:rPr sz="900" b="1" spc="5" dirty="0">
                <a:latin typeface="Calibri"/>
                <a:cs typeface="Calibri"/>
              </a:rPr>
              <a:t>d</a:t>
            </a:r>
            <a:r>
              <a:rPr sz="900" b="1" dirty="0">
                <a:latin typeface="Calibri"/>
                <a:cs typeface="Calibri"/>
              </a:rPr>
              <a:t>: </a:t>
            </a:r>
            <a:r>
              <a:rPr sz="900" b="1" spc="5" dirty="0">
                <a:latin typeface="Calibri"/>
                <a:cs typeface="Calibri"/>
              </a:rPr>
              <a:t>M</a:t>
            </a:r>
            <a:r>
              <a:rPr sz="900" b="1" dirty="0">
                <a:latin typeface="Calibri"/>
                <a:cs typeface="Calibri"/>
              </a:rPr>
              <a:t>ar</a:t>
            </a:r>
            <a:r>
              <a:rPr sz="900" b="1" spc="-5" dirty="0">
                <a:latin typeface="Calibri"/>
                <a:cs typeface="Calibri"/>
              </a:rPr>
              <a:t>i</a:t>
            </a:r>
            <a:r>
              <a:rPr sz="900" b="1" dirty="0">
                <a:latin typeface="Calibri"/>
                <a:cs typeface="Calibri"/>
              </a:rPr>
              <a:t>a F</a:t>
            </a:r>
            <a:r>
              <a:rPr sz="900" b="1" spc="-5" dirty="0">
                <a:latin typeface="Calibri"/>
                <a:cs typeface="Calibri"/>
              </a:rPr>
              <a:t>l</a:t>
            </a:r>
            <a:r>
              <a:rPr sz="900" b="1" dirty="0">
                <a:latin typeface="Calibri"/>
                <a:cs typeface="Calibri"/>
              </a:rPr>
              <a:t>ores &amp; </a:t>
            </a:r>
            <a:r>
              <a:rPr sz="900" b="1" spc="-5" dirty="0">
                <a:latin typeface="Calibri"/>
                <a:cs typeface="Calibri"/>
              </a:rPr>
              <a:t>S</a:t>
            </a:r>
            <a:r>
              <a:rPr sz="900" b="1" dirty="0">
                <a:latin typeface="Calibri"/>
                <a:cs typeface="Calibri"/>
              </a:rPr>
              <a:t>ue </a:t>
            </a:r>
            <a:r>
              <a:rPr sz="900" b="1" spc="-5" dirty="0">
                <a:latin typeface="Calibri"/>
                <a:cs typeface="Calibri"/>
              </a:rPr>
              <a:t>A</a:t>
            </a:r>
            <a:r>
              <a:rPr sz="900" b="1" dirty="0">
                <a:latin typeface="Calibri"/>
                <a:cs typeface="Calibri"/>
              </a:rPr>
              <a:t>nderso</a:t>
            </a:r>
            <a:r>
              <a:rPr sz="900" b="1" spc="5" dirty="0">
                <a:latin typeface="Calibri"/>
                <a:cs typeface="Calibri"/>
              </a:rPr>
              <a:t>n</a:t>
            </a:r>
            <a:r>
              <a:rPr sz="900" b="1" dirty="0">
                <a:latin typeface="Calibri"/>
                <a:cs typeface="Calibri"/>
              </a:rPr>
              <a:t>)</a:t>
            </a:r>
            <a:endParaRPr sz="900">
              <a:latin typeface="Calibri"/>
              <a:cs typeface="Calibri"/>
            </a:endParaRPr>
          </a:p>
        </p:txBody>
      </p:sp>
      <p:sp>
        <p:nvSpPr>
          <p:cNvPr id="11" name="object 11"/>
          <p:cNvSpPr txBox="1"/>
          <p:nvPr/>
        </p:nvSpPr>
        <p:spPr>
          <a:xfrm>
            <a:off x="5834511" y="4389504"/>
            <a:ext cx="719455" cy="710516"/>
          </a:xfrm>
          <a:prstGeom prst="rect">
            <a:avLst/>
          </a:prstGeom>
          <a:solidFill>
            <a:srgbClr val="5B9BD4"/>
          </a:solidFill>
          <a:ln w="11079">
            <a:solidFill>
              <a:srgbClr val="41709C"/>
            </a:solidFill>
          </a:ln>
        </p:spPr>
        <p:txBody>
          <a:bodyPr vert="horz" wrap="square" lIns="0" tIns="0" rIns="0" bIns="0" rtlCol="0">
            <a:spAutoFit/>
          </a:bodyPr>
          <a:lstStyle/>
          <a:p>
            <a:pPr marL="147320" marR="139700" indent="-1905" algn="ctr">
              <a:lnSpc>
                <a:spcPct val="102899"/>
              </a:lnSpc>
            </a:pPr>
            <a:r>
              <a:rPr sz="900" b="1" spc="-10" dirty="0">
                <a:latin typeface="Calibri"/>
                <a:cs typeface="Calibri"/>
              </a:rPr>
              <a:t>E</a:t>
            </a:r>
            <a:r>
              <a:rPr sz="900" b="1" dirty="0">
                <a:latin typeface="Calibri"/>
                <a:cs typeface="Calibri"/>
              </a:rPr>
              <a:t>n</a:t>
            </a:r>
            <a:r>
              <a:rPr sz="900" b="1" spc="-5" dirty="0">
                <a:latin typeface="Calibri"/>
                <a:cs typeface="Calibri"/>
              </a:rPr>
              <a:t>g</a:t>
            </a:r>
            <a:r>
              <a:rPr sz="900" b="1" spc="5" dirty="0">
                <a:latin typeface="Calibri"/>
                <a:cs typeface="Calibri"/>
              </a:rPr>
              <a:t>l</a:t>
            </a:r>
            <a:r>
              <a:rPr sz="900" b="1" spc="-5" dirty="0">
                <a:latin typeface="Calibri"/>
                <a:cs typeface="Calibri"/>
              </a:rPr>
              <a:t>i</a:t>
            </a:r>
            <a:r>
              <a:rPr sz="900" b="1" dirty="0">
                <a:latin typeface="Calibri"/>
                <a:cs typeface="Calibri"/>
              </a:rPr>
              <a:t>sh Lea</a:t>
            </a:r>
            <a:r>
              <a:rPr sz="900" b="1" spc="5" dirty="0">
                <a:latin typeface="Calibri"/>
                <a:cs typeface="Calibri"/>
              </a:rPr>
              <a:t>r</a:t>
            </a:r>
            <a:r>
              <a:rPr sz="900" b="1" dirty="0">
                <a:latin typeface="Calibri"/>
                <a:cs typeface="Calibri"/>
              </a:rPr>
              <a:t>ners (</a:t>
            </a:r>
            <a:r>
              <a:rPr sz="900" b="1" spc="-5" dirty="0">
                <a:latin typeface="Calibri"/>
                <a:cs typeface="Calibri"/>
              </a:rPr>
              <a:t>E</a:t>
            </a:r>
            <a:r>
              <a:rPr sz="900" b="1" dirty="0">
                <a:latin typeface="Calibri"/>
                <a:cs typeface="Calibri"/>
              </a:rPr>
              <a:t>L)</a:t>
            </a:r>
            <a:endParaRPr sz="900">
              <a:latin typeface="Calibri"/>
              <a:cs typeface="Calibri"/>
            </a:endParaRPr>
          </a:p>
          <a:p>
            <a:pPr marL="85090" marR="78740" algn="ctr">
              <a:lnSpc>
                <a:spcPct val="101800"/>
              </a:lnSpc>
              <a:spcBef>
                <a:spcPts val="10"/>
              </a:spcBef>
            </a:pPr>
            <a:r>
              <a:rPr sz="900" b="1" dirty="0">
                <a:latin typeface="Calibri"/>
                <a:cs typeface="Calibri"/>
              </a:rPr>
              <a:t>(Lea</a:t>
            </a:r>
            <a:r>
              <a:rPr sz="900" b="1" spc="5" dirty="0">
                <a:latin typeface="Calibri"/>
                <a:cs typeface="Calibri"/>
              </a:rPr>
              <a:t>d</a:t>
            </a:r>
            <a:r>
              <a:rPr sz="900" b="1" dirty="0">
                <a:latin typeface="Calibri"/>
                <a:cs typeface="Calibri"/>
              </a:rPr>
              <a:t>: </a:t>
            </a:r>
            <a:r>
              <a:rPr sz="900" b="1" spc="5" dirty="0">
                <a:latin typeface="Calibri"/>
                <a:cs typeface="Calibri"/>
              </a:rPr>
              <a:t>M</a:t>
            </a:r>
            <a:r>
              <a:rPr sz="900" b="1" dirty="0">
                <a:latin typeface="Calibri"/>
                <a:cs typeface="Calibri"/>
              </a:rPr>
              <a:t>ea </a:t>
            </a:r>
            <a:r>
              <a:rPr sz="900" b="1" spc="5" dirty="0">
                <a:latin typeface="Calibri"/>
                <a:cs typeface="Calibri"/>
              </a:rPr>
              <a:t>M</a:t>
            </a:r>
            <a:r>
              <a:rPr sz="900" b="1" dirty="0">
                <a:latin typeface="Calibri"/>
                <a:cs typeface="Calibri"/>
              </a:rPr>
              <a:t>oore)</a:t>
            </a:r>
            <a:endParaRPr sz="900">
              <a:latin typeface="Calibri"/>
              <a:cs typeface="Calibri"/>
            </a:endParaRPr>
          </a:p>
        </p:txBody>
      </p:sp>
      <p:sp>
        <p:nvSpPr>
          <p:cNvPr id="12" name="object 12"/>
          <p:cNvSpPr txBox="1"/>
          <p:nvPr/>
        </p:nvSpPr>
        <p:spPr>
          <a:xfrm>
            <a:off x="6636891" y="4389504"/>
            <a:ext cx="705485" cy="565026"/>
          </a:xfrm>
          <a:prstGeom prst="rect">
            <a:avLst/>
          </a:prstGeom>
          <a:solidFill>
            <a:srgbClr val="5B9BD4"/>
          </a:solidFill>
          <a:ln w="11079">
            <a:solidFill>
              <a:srgbClr val="41709C"/>
            </a:solidFill>
          </a:ln>
        </p:spPr>
        <p:txBody>
          <a:bodyPr vert="horz" wrap="square" lIns="0" tIns="0" rIns="0" bIns="0" rtlCol="0">
            <a:spAutoFit/>
          </a:bodyPr>
          <a:lstStyle/>
          <a:p>
            <a:pPr marL="183515" marR="176530" indent="33020" algn="just">
              <a:lnSpc>
                <a:spcPct val="102499"/>
              </a:lnSpc>
            </a:pPr>
            <a:r>
              <a:rPr sz="900" b="1" dirty="0">
                <a:latin typeface="Calibri"/>
                <a:cs typeface="Calibri"/>
              </a:rPr>
              <a:t>F</a:t>
            </a:r>
            <a:r>
              <a:rPr sz="900" b="1" spc="-5" dirty="0">
                <a:latin typeface="Calibri"/>
                <a:cs typeface="Calibri"/>
              </a:rPr>
              <a:t>i</a:t>
            </a:r>
            <a:r>
              <a:rPr sz="900" b="1" dirty="0">
                <a:latin typeface="Calibri"/>
                <a:cs typeface="Calibri"/>
              </a:rPr>
              <a:t>scal (Lea</a:t>
            </a:r>
            <a:r>
              <a:rPr sz="900" b="1" spc="5" dirty="0">
                <a:latin typeface="Calibri"/>
                <a:cs typeface="Calibri"/>
              </a:rPr>
              <a:t>d</a:t>
            </a:r>
            <a:r>
              <a:rPr sz="900" b="1" dirty="0">
                <a:latin typeface="Calibri"/>
                <a:cs typeface="Calibri"/>
              </a:rPr>
              <a:t>: </a:t>
            </a:r>
            <a:r>
              <a:rPr sz="900" b="1" spc="-10" dirty="0">
                <a:latin typeface="Calibri"/>
                <a:cs typeface="Calibri"/>
              </a:rPr>
              <a:t>J</a:t>
            </a:r>
            <a:r>
              <a:rPr sz="900" b="1" dirty="0">
                <a:latin typeface="Calibri"/>
                <a:cs typeface="Calibri"/>
              </a:rPr>
              <a:t>oL</a:t>
            </a:r>
            <a:r>
              <a:rPr sz="900" b="1" spc="-5" dirty="0">
                <a:latin typeface="Calibri"/>
                <a:cs typeface="Calibri"/>
              </a:rPr>
              <a:t>y</a:t>
            </a:r>
            <a:r>
              <a:rPr sz="900" b="1" dirty="0">
                <a:latin typeface="Calibri"/>
                <a:cs typeface="Calibri"/>
              </a:rPr>
              <a:t>nn Ber</a:t>
            </a:r>
            <a:r>
              <a:rPr sz="900" b="1" spc="-5" dirty="0">
                <a:latin typeface="Calibri"/>
                <a:cs typeface="Calibri"/>
              </a:rPr>
              <a:t>g</a:t>
            </a:r>
            <a:r>
              <a:rPr sz="900" b="1" dirty="0">
                <a:latin typeface="Calibri"/>
                <a:cs typeface="Calibri"/>
              </a:rPr>
              <a:t>e)</a:t>
            </a:r>
            <a:endParaRPr sz="900">
              <a:latin typeface="Calibri"/>
              <a:cs typeface="Calibri"/>
            </a:endParaRPr>
          </a:p>
        </p:txBody>
      </p:sp>
      <p:sp>
        <p:nvSpPr>
          <p:cNvPr id="13" name="object 13"/>
          <p:cNvSpPr txBox="1"/>
          <p:nvPr/>
        </p:nvSpPr>
        <p:spPr>
          <a:xfrm>
            <a:off x="7417098" y="4389505"/>
            <a:ext cx="661035" cy="713337"/>
          </a:xfrm>
          <a:prstGeom prst="rect">
            <a:avLst/>
          </a:prstGeom>
          <a:solidFill>
            <a:srgbClr val="5B9BD4"/>
          </a:solidFill>
          <a:ln w="11080">
            <a:solidFill>
              <a:srgbClr val="41709C"/>
            </a:solidFill>
          </a:ln>
        </p:spPr>
        <p:txBody>
          <a:bodyPr vert="horz" wrap="square" lIns="0" tIns="0" rIns="0" bIns="0" rtlCol="0">
            <a:spAutoFit/>
          </a:bodyPr>
          <a:lstStyle/>
          <a:p>
            <a:pPr marL="161290" marR="151130" algn="ctr">
              <a:lnSpc>
                <a:spcPct val="102600"/>
              </a:lnSpc>
            </a:pPr>
            <a:r>
              <a:rPr sz="900" b="1" dirty="0">
                <a:latin typeface="Calibri"/>
                <a:cs typeface="Calibri"/>
              </a:rPr>
              <a:t>Report </a:t>
            </a:r>
            <a:r>
              <a:rPr sz="900" b="1" spc="-5" dirty="0">
                <a:latin typeface="Calibri"/>
                <a:cs typeface="Calibri"/>
              </a:rPr>
              <a:t>Ca</a:t>
            </a:r>
            <a:r>
              <a:rPr sz="900" b="1" spc="5" dirty="0">
                <a:latin typeface="Calibri"/>
                <a:cs typeface="Calibri"/>
              </a:rPr>
              <a:t>r</a:t>
            </a:r>
            <a:r>
              <a:rPr sz="900" b="1" dirty="0">
                <a:latin typeface="Calibri"/>
                <a:cs typeface="Calibri"/>
              </a:rPr>
              <a:t>d (Lea</a:t>
            </a:r>
            <a:r>
              <a:rPr sz="900" b="1" spc="5" dirty="0">
                <a:latin typeface="Calibri"/>
                <a:cs typeface="Calibri"/>
              </a:rPr>
              <a:t>d</a:t>
            </a:r>
            <a:r>
              <a:rPr sz="900" b="1" dirty="0">
                <a:latin typeface="Calibri"/>
                <a:cs typeface="Calibri"/>
              </a:rPr>
              <a:t>: </a:t>
            </a:r>
            <a:r>
              <a:rPr sz="900" b="1" spc="-5" dirty="0">
                <a:latin typeface="Calibri"/>
                <a:cs typeface="Calibri"/>
              </a:rPr>
              <a:t>D</a:t>
            </a:r>
            <a:r>
              <a:rPr sz="900" b="1" dirty="0">
                <a:latin typeface="Calibri"/>
                <a:cs typeface="Calibri"/>
              </a:rPr>
              <a:t>eb </a:t>
            </a:r>
            <a:r>
              <a:rPr sz="900" b="1" spc="-5" dirty="0">
                <a:latin typeface="Calibri"/>
                <a:cs typeface="Calibri"/>
              </a:rPr>
              <a:t>Ca</a:t>
            </a:r>
            <a:r>
              <a:rPr sz="900" b="1" spc="5" dirty="0">
                <a:latin typeface="Calibri"/>
                <a:cs typeface="Calibri"/>
              </a:rPr>
              <a:t>m</a:t>
            </a:r>
            <a:r>
              <a:rPr sz="900" b="1" dirty="0">
                <a:latin typeface="Calibri"/>
                <a:cs typeface="Calibri"/>
              </a:rPr>
              <a:t>e)</a:t>
            </a:r>
            <a:endParaRPr sz="900">
              <a:latin typeface="Calibri"/>
              <a:cs typeface="Calibri"/>
            </a:endParaRPr>
          </a:p>
        </p:txBody>
      </p:sp>
      <p:sp>
        <p:nvSpPr>
          <p:cNvPr id="14" name="object 14"/>
          <p:cNvSpPr txBox="1"/>
          <p:nvPr/>
        </p:nvSpPr>
        <p:spPr>
          <a:xfrm>
            <a:off x="8158502" y="4389505"/>
            <a:ext cx="781685" cy="713337"/>
          </a:xfrm>
          <a:prstGeom prst="rect">
            <a:avLst/>
          </a:prstGeom>
          <a:solidFill>
            <a:srgbClr val="5B9BD4"/>
          </a:solidFill>
          <a:ln w="11078">
            <a:solidFill>
              <a:srgbClr val="41709C"/>
            </a:solidFill>
          </a:ln>
        </p:spPr>
        <p:txBody>
          <a:bodyPr vert="horz" wrap="square" lIns="0" tIns="0" rIns="0" bIns="0" rtlCol="0">
            <a:spAutoFit/>
          </a:bodyPr>
          <a:lstStyle/>
          <a:p>
            <a:pPr marL="88265" marR="78105" indent="-635" algn="ctr">
              <a:lnSpc>
                <a:spcPct val="102600"/>
              </a:lnSpc>
            </a:pPr>
            <a:r>
              <a:rPr sz="900" b="1" spc="-5" dirty="0">
                <a:latin typeface="Calibri"/>
                <a:cs typeface="Calibri"/>
              </a:rPr>
              <a:t>Pa</a:t>
            </a:r>
            <a:r>
              <a:rPr sz="900" b="1" dirty="0">
                <a:latin typeface="Calibri"/>
                <a:cs typeface="Calibri"/>
              </a:rPr>
              <a:t>rent</a:t>
            </a:r>
            <a:r>
              <a:rPr sz="900" b="1" spc="5" dirty="0">
                <a:latin typeface="Calibri"/>
                <a:cs typeface="Calibri"/>
              </a:rPr>
              <a:t> </a:t>
            </a:r>
            <a:r>
              <a:rPr sz="900" b="1" dirty="0">
                <a:latin typeface="Calibri"/>
                <a:cs typeface="Calibri"/>
              </a:rPr>
              <a:t>&amp; </a:t>
            </a:r>
            <a:r>
              <a:rPr sz="900" b="1" spc="-5" dirty="0">
                <a:latin typeface="Calibri"/>
                <a:cs typeface="Calibri"/>
              </a:rPr>
              <a:t>C</a:t>
            </a:r>
            <a:r>
              <a:rPr sz="900" b="1" dirty="0">
                <a:latin typeface="Calibri"/>
                <a:cs typeface="Calibri"/>
              </a:rPr>
              <a:t>o</a:t>
            </a:r>
            <a:r>
              <a:rPr sz="900" b="1" spc="5" dirty="0">
                <a:latin typeface="Calibri"/>
                <a:cs typeface="Calibri"/>
              </a:rPr>
              <a:t>mm</a:t>
            </a:r>
            <a:r>
              <a:rPr sz="900" b="1" dirty="0">
                <a:latin typeface="Calibri"/>
                <a:cs typeface="Calibri"/>
              </a:rPr>
              <a:t>un</a:t>
            </a:r>
            <a:r>
              <a:rPr sz="900" b="1" spc="-5" dirty="0">
                <a:latin typeface="Calibri"/>
                <a:cs typeface="Calibri"/>
              </a:rPr>
              <a:t>i</a:t>
            </a:r>
            <a:r>
              <a:rPr sz="900" b="1" dirty="0">
                <a:latin typeface="Calibri"/>
                <a:cs typeface="Calibri"/>
              </a:rPr>
              <a:t>ty </a:t>
            </a:r>
            <a:r>
              <a:rPr sz="900" b="1" spc="-10" dirty="0">
                <a:latin typeface="Calibri"/>
                <a:cs typeface="Calibri"/>
              </a:rPr>
              <a:t>E</a:t>
            </a:r>
            <a:r>
              <a:rPr sz="900" b="1" dirty="0">
                <a:latin typeface="Calibri"/>
                <a:cs typeface="Calibri"/>
              </a:rPr>
              <a:t>n</a:t>
            </a:r>
            <a:r>
              <a:rPr sz="900" b="1" spc="-5" dirty="0">
                <a:latin typeface="Calibri"/>
                <a:cs typeface="Calibri"/>
              </a:rPr>
              <a:t>g</a:t>
            </a:r>
            <a:r>
              <a:rPr sz="900" b="1" spc="10" dirty="0">
                <a:latin typeface="Calibri"/>
                <a:cs typeface="Calibri"/>
              </a:rPr>
              <a:t>a</a:t>
            </a:r>
            <a:r>
              <a:rPr sz="900" b="1" spc="-5" dirty="0">
                <a:latin typeface="Calibri"/>
                <a:cs typeface="Calibri"/>
              </a:rPr>
              <a:t>g</a:t>
            </a:r>
            <a:r>
              <a:rPr sz="900" b="1" dirty="0">
                <a:latin typeface="Calibri"/>
                <a:cs typeface="Calibri"/>
              </a:rPr>
              <a:t>e</a:t>
            </a:r>
            <a:r>
              <a:rPr sz="900" b="1" spc="5" dirty="0">
                <a:latin typeface="Calibri"/>
                <a:cs typeface="Calibri"/>
              </a:rPr>
              <a:t>m</a:t>
            </a:r>
            <a:r>
              <a:rPr sz="900" b="1" dirty="0">
                <a:latin typeface="Calibri"/>
                <a:cs typeface="Calibri"/>
              </a:rPr>
              <a:t>ent (Lea</a:t>
            </a:r>
            <a:r>
              <a:rPr sz="900" b="1" spc="5" dirty="0">
                <a:latin typeface="Calibri"/>
                <a:cs typeface="Calibri"/>
              </a:rPr>
              <a:t>d</a:t>
            </a:r>
            <a:r>
              <a:rPr sz="900" b="1" dirty="0">
                <a:latin typeface="Calibri"/>
                <a:cs typeface="Calibri"/>
              </a:rPr>
              <a:t>: </a:t>
            </a:r>
            <a:r>
              <a:rPr sz="900" b="1" spc="-5" dirty="0">
                <a:latin typeface="Calibri"/>
                <a:cs typeface="Calibri"/>
              </a:rPr>
              <a:t>Pa</a:t>
            </a:r>
            <a:r>
              <a:rPr sz="900" b="1" dirty="0">
                <a:latin typeface="Calibri"/>
                <a:cs typeface="Calibri"/>
              </a:rPr>
              <a:t>u</a:t>
            </a:r>
            <a:r>
              <a:rPr sz="900" b="1" spc="-5" dirty="0">
                <a:latin typeface="Calibri"/>
                <a:cs typeface="Calibri"/>
              </a:rPr>
              <a:t>l</a:t>
            </a:r>
            <a:r>
              <a:rPr sz="900" b="1" dirty="0">
                <a:latin typeface="Calibri"/>
                <a:cs typeface="Calibri"/>
              </a:rPr>
              <a:t>a </a:t>
            </a:r>
            <a:r>
              <a:rPr sz="900" b="1" spc="5" dirty="0">
                <a:latin typeface="Calibri"/>
                <a:cs typeface="Calibri"/>
              </a:rPr>
              <a:t>M</a:t>
            </a:r>
            <a:r>
              <a:rPr sz="900" b="1" dirty="0">
                <a:latin typeface="Calibri"/>
                <a:cs typeface="Calibri"/>
              </a:rPr>
              <a:t>oore)</a:t>
            </a:r>
            <a:endParaRPr sz="900">
              <a:latin typeface="Calibri"/>
              <a:cs typeface="Calibri"/>
            </a:endParaRPr>
          </a:p>
        </p:txBody>
      </p:sp>
      <p:sp>
        <p:nvSpPr>
          <p:cNvPr id="15" name="object 15"/>
          <p:cNvSpPr txBox="1"/>
          <p:nvPr/>
        </p:nvSpPr>
        <p:spPr>
          <a:xfrm>
            <a:off x="9010771" y="4389505"/>
            <a:ext cx="734695" cy="713337"/>
          </a:xfrm>
          <a:prstGeom prst="rect">
            <a:avLst/>
          </a:prstGeom>
          <a:solidFill>
            <a:srgbClr val="5B9BD4"/>
          </a:solidFill>
          <a:ln w="11079">
            <a:solidFill>
              <a:srgbClr val="41709C"/>
            </a:solidFill>
          </a:ln>
        </p:spPr>
        <p:txBody>
          <a:bodyPr vert="horz" wrap="square" lIns="0" tIns="0" rIns="0" bIns="0" rtlCol="0">
            <a:spAutoFit/>
          </a:bodyPr>
          <a:lstStyle/>
          <a:p>
            <a:pPr marL="106680" marR="99695" indent="1270" algn="ctr">
              <a:lnSpc>
                <a:spcPct val="102600"/>
              </a:lnSpc>
            </a:pPr>
            <a:r>
              <a:rPr sz="900" b="1" spc="-10" dirty="0">
                <a:latin typeface="Calibri"/>
                <a:cs typeface="Calibri"/>
              </a:rPr>
              <a:t>E</a:t>
            </a:r>
            <a:r>
              <a:rPr sz="900" b="1" dirty="0">
                <a:latin typeface="Calibri"/>
                <a:cs typeface="Calibri"/>
              </a:rPr>
              <a:t>ar</a:t>
            </a:r>
            <a:r>
              <a:rPr sz="900" b="1" spc="-5" dirty="0">
                <a:latin typeface="Calibri"/>
                <a:cs typeface="Calibri"/>
              </a:rPr>
              <a:t>l</a:t>
            </a:r>
            <a:r>
              <a:rPr sz="900" b="1" dirty="0">
                <a:latin typeface="Calibri"/>
                <a:cs typeface="Calibri"/>
              </a:rPr>
              <a:t>y </a:t>
            </a:r>
            <a:r>
              <a:rPr sz="900" b="1" spc="-5" dirty="0">
                <a:latin typeface="Calibri"/>
                <a:cs typeface="Calibri"/>
              </a:rPr>
              <a:t>C</a:t>
            </a:r>
            <a:r>
              <a:rPr sz="900" b="1" dirty="0">
                <a:latin typeface="Calibri"/>
                <a:cs typeface="Calibri"/>
              </a:rPr>
              <a:t>h</a:t>
            </a:r>
            <a:r>
              <a:rPr sz="900" b="1" spc="-5" dirty="0">
                <a:latin typeface="Calibri"/>
                <a:cs typeface="Calibri"/>
              </a:rPr>
              <a:t>il</a:t>
            </a:r>
            <a:r>
              <a:rPr sz="900" b="1" dirty="0">
                <a:latin typeface="Calibri"/>
                <a:cs typeface="Calibri"/>
              </a:rPr>
              <a:t>dhood </a:t>
            </a:r>
            <a:r>
              <a:rPr sz="900" b="1" spc="-10" dirty="0">
                <a:latin typeface="Calibri"/>
                <a:cs typeface="Calibri"/>
              </a:rPr>
              <a:t>E</a:t>
            </a:r>
            <a:r>
              <a:rPr sz="900" b="1" dirty="0">
                <a:latin typeface="Calibri"/>
                <a:cs typeface="Calibri"/>
              </a:rPr>
              <a:t>ducation (Lea</a:t>
            </a:r>
            <a:r>
              <a:rPr sz="900" b="1" spc="5" dirty="0">
                <a:latin typeface="Calibri"/>
                <a:cs typeface="Calibri"/>
              </a:rPr>
              <a:t>d</a:t>
            </a:r>
            <a:r>
              <a:rPr sz="900" b="1" dirty="0">
                <a:latin typeface="Calibri"/>
                <a:cs typeface="Calibri"/>
              </a:rPr>
              <a:t>: Bob Butts)</a:t>
            </a:r>
            <a:endParaRPr sz="900">
              <a:latin typeface="Calibri"/>
              <a:cs typeface="Calibri"/>
            </a:endParaRPr>
          </a:p>
        </p:txBody>
      </p:sp>
      <p:sp>
        <p:nvSpPr>
          <p:cNvPr id="16" name="object 16"/>
          <p:cNvSpPr/>
          <p:nvPr/>
        </p:nvSpPr>
        <p:spPr>
          <a:xfrm>
            <a:off x="9832551" y="4389505"/>
            <a:ext cx="718185" cy="1128395"/>
          </a:xfrm>
          <a:custGeom>
            <a:avLst/>
            <a:gdLst/>
            <a:ahLst/>
            <a:cxnLst/>
            <a:rect l="l" t="t" r="r" b="b"/>
            <a:pathLst>
              <a:path w="718184" h="1128395">
                <a:moveTo>
                  <a:pt x="0" y="1128286"/>
                </a:moveTo>
                <a:lnTo>
                  <a:pt x="717845" y="1128286"/>
                </a:lnTo>
                <a:lnTo>
                  <a:pt x="717845" y="0"/>
                </a:lnTo>
                <a:lnTo>
                  <a:pt x="0" y="0"/>
                </a:lnTo>
                <a:lnTo>
                  <a:pt x="0" y="1128286"/>
                </a:lnTo>
                <a:close/>
              </a:path>
            </a:pathLst>
          </a:custGeom>
          <a:solidFill>
            <a:srgbClr val="5B9BD4"/>
          </a:solidFill>
        </p:spPr>
        <p:txBody>
          <a:bodyPr wrap="square" lIns="0" tIns="0" rIns="0" bIns="0" rtlCol="0"/>
          <a:lstStyle/>
          <a:p>
            <a:endParaRPr/>
          </a:p>
        </p:txBody>
      </p:sp>
      <p:sp>
        <p:nvSpPr>
          <p:cNvPr id="17" name="object 17"/>
          <p:cNvSpPr/>
          <p:nvPr/>
        </p:nvSpPr>
        <p:spPr>
          <a:xfrm>
            <a:off x="9832551" y="4389505"/>
            <a:ext cx="718185" cy="1128395"/>
          </a:xfrm>
          <a:custGeom>
            <a:avLst/>
            <a:gdLst/>
            <a:ahLst/>
            <a:cxnLst/>
            <a:rect l="l" t="t" r="r" b="b"/>
            <a:pathLst>
              <a:path w="718184" h="1128395">
                <a:moveTo>
                  <a:pt x="0" y="1128286"/>
                </a:moveTo>
                <a:lnTo>
                  <a:pt x="717845" y="1128286"/>
                </a:lnTo>
                <a:lnTo>
                  <a:pt x="717845" y="0"/>
                </a:lnTo>
                <a:lnTo>
                  <a:pt x="0" y="0"/>
                </a:lnTo>
                <a:lnTo>
                  <a:pt x="0" y="1128286"/>
                </a:lnTo>
                <a:close/>
              </a:path>
            </a:pathLst>
          </a:custGeom>
          <a:ln w="11079">
            <a:solidFill>
              <a:srgbClr val="41709C"/>
            </a:solidFill>
          </a:ln>
        </p:spPr>
        <p:txBody>
          <a:bodyPr wrap="square" lIns="0" tIns="0" rIns="0" bIns="0" rtlCol="0"/>
          <a:lstStyle/>
          <a:p>
            <a:endParaRPr/>
          </a:p>
        </p:txBody>
      </p:sp>
      <p:sp>
        <p:nvSpPr>
          <p:cNvPr id="18" name="object 18"/>
          <p:cNvSpPr txBox="1"/>
          <p:nvPr/>
        </p:nvSpPr>
        <p:spPr>
          <a:xfrm>
            <a:off x="9918243" y="4543767"/>
            <a:ext cx="548640" cy="850489"/>
          </a:xfrm>
          <a:prstGeom prst="rect">
            <a:avLst/>
          </a:prstGeom>
        </p:spPr>
        <p:txBody>
          <a:bodyPr vert="horz" wrap="square" lIns="0" tIns="0" rIns="0" bIns="0" rtlCol="0">
            <a:spAutoFit/>
          </a:bodyPr>
          <a:lstStyle/>
          <a:p>
            <a:pPr marL="12700" marR="5080" indent="-1270" algn="ctr">
              <a:lnSpc>
                <a:spcPct val="102600"/>
              </a:lnSpc>
            </a:pPr>
            <a:r>
              <a:rPr sz="900" b="1" spc="-5" dirty="0">
                <a:latin typeface="Calibri"/>
                <a:cs typeface="Calibri"/>
              </a:rPr>
              <a:t>S</a:t>
            </a:r>
            <a:r>
              <a:rPr sz="900" b="1" dirty="0">
                <a:latin typeface="Calibri"/>
                <a:cs typeface="Calibri"/>
              </a:rPr>
              <a:t>t</a:t>
            </a:r>
            <a:r>
              <a:rPr sz="900" b="1" spc="5" dirty="0">
                <a:latin typeface="Calibri"/>
                <a:cs typeface="Calibri"/>
              </a:rPr>
              <a:t>u</a:t>
            </a:r>
            <a:r>
              <a:rPr sz="900" b="1" dirty="0">
                <a:latin typeface="Calibri"/>
                <a:cs typeface="Calibri"/>
              </a:rPr>
              <a:t>dents W</a:t>
            </a:r>
            <a:r>
              <a:rPr sz="900" b="1" spc="-10" dirty="0">
                <a:latin typeface="Calibri"/>
                <a:cs typeface="Calibri"/>
              </a:rPr>
              <a:t>i</a:t>
            </a:r>
            <a:r>
              <a:rPr sz="900" b="1" dirty="0">
                <a:latin typeface="Calibri"/>
                <a:cs typeface="Calibri"/>
              </a:rPr>
              <a:t>th </a:t>
            </a:r>
            <a:r>
              <a:rPr sz="900" b="1" spc="-5" dirty="0">
                <a:latin typeface="Calibri"/>
                <a:cs typeface="Calibri"/>
              </a:rPr>
              <a:t>Di</a:t>
            </a:r>
            <a:r>
              <a:rPr sz="900" b="1" dirty="0">
                <a:latin typeface="Calibri"/>
                <a:cs typeface="Calibri"/>
              </a:rPr>
              <a:t>sa</a:t>
            </a:r>
            <a:r>
              <a:rPr sz="900" b="1" spc="10" dirty="0">
                <a:latin typeface="Calibri"/>
                <a:cs typeface="Calibri"/>
              </a:rPr>
              <a:t>b</a:t>
            </a:r>
            <a:r>
              <a:rPr sz="900" b="1" spc="-5" dirty="0">
                <a:latin typeface="Calibri"/>
                <a:cs typeface="Calibri"/>
              </a:rPr>
              <a:t>i</a:t>
            </a:r>
            <a:r>
              <a:rPr sz="900" b="1" spc="5" dirty="0">
                <a:latin typeface="Calibri"/>
                <a:cs typeface="Calibri"/>
              </a:rPr>
              <a:t>l</a:t>
            </a:r>
            <a:r>
              <a:rPr sz="900" b="1" spc="-5" dirty="0">
                <a:latin typeface="Calibri"/>
                <a:cs typeface="Calibri"/>
              </a:rPr>
              <a:t>i</a:t>
            </a:r>
            <a:r>
              <a:rPr sz="900" b="1" dirty="0">
                <a:latin typeface="Calibri"/>
                <a:cs typeface="Calibri"/>
              </a:rPr>
              <a:t>ties (SW</a:t>
            </a:r>
            <a:r>
              <a:rPr sz="900" b="1" spc="-5" dirty="0">
                <a:latin typeface="Calibri"/>
                <a:cs typeface="Calibri"/>
              </a:rPr>
              <a:t>D</a:t>
            </a:r>
            <a:r>
              <a:rPr sz="900" b="1" dirty="0">
                <a:latin typeface="Calibri"/>
                <a:cs typeface="Calibri"/>
              </a:rPr>
              <a:t>)</a:t>
            </a:r>
            <a:endParaRPr sz="900">
              <a:latin typeface="Calibri"/>
              <a:cs typeface="Calibri"/>
            </a:endParaRPr>
          </a:p>
          <a:p>
            <a:pPr marL="37465" marR="31750" indent="3175" algn="ctr">
              <a:lnSpc>
                <a:spcPct val="101000"/>
              </a:lnSpc>
              <a:spcBef>
                <a:spcPts val="20"/>
              </a:spcBef>
            </a:pPr>
            <a:r>
              <a:rPr sz="900" b="1" dirty="0">
                <a:latin typeface="Calibri"/>
                <a:cs typeface="Calibri"/>
              </a:rPr>
              <a:t>(Lea</a:t>
            </a:r>
            <a:r>
              <a:rPr sz="900" b="1" spc="5" dirty="0">
                <a:latin typeface="Calibri"/>
                <a:cs typeface="Calibri"/>
              </a:rPr>
              <a:t>d</a:t>
            </a:r>
            <a:r>
              <a:rPr sz="900" b="1" dirty="0">
                <a:latin typeface="Calibri"/>
                <a:cs typeface="Calibri"/>
              </a:rPr>
              <a:t>: </a:t>
            </a:r>
            <a:r>
              <a:rPr sz="900" b="1" spc="-5" dirty="0">
                <a:latin typeface="Calibri"/>
                <a:cs typeface="Calibri"/>
              </a:rPr>
              <a:t>D</a:t>
            </a:r>
            <a:r>
              <a:rPr sz="900" b="1" dirty="0">
                <a:latin typeface="Calibri"/>
                <a:cs typeface="Calibri"/>
              </a:rPr>
              <a:t>oug</a:t>
            </a:r>
            <a:r>
              <a:rPr sz="900" b="1" spc="-5" dirty="0">
                <a:latin typeface="Calibri"/>
                <a:cs typeface="Calibri"/>
              </a:rPr>
              <a:t> </a:t>
            </a:r>
            <a:r>
              <a:rPr sz="900" b="1" dirty="0">
                <a:latin typeface="Calibri"/>
                <a:cs typeface="Calibri"/>
              </a:rPr>
              <a:t>G</a:t>
            </a:r>
            <a:r>
              <a:rPr sz="900" b="1" spc="-5" dirty="0">
                <a:latin typeface="Calibri"/>
                <a:cs typeface="Calibri"/>
              </a:rPr>
              <a:t>i</a:t>
            </a:r>
            <a:r>
              <a:rPr sz="900" b="1" spc="5" dirty="0">
                <a:latin typeface="Calibri"/>
                <a:cs typeface="Calibri"/>
              </a:rPr>
              <a:t>l</a:t>
            </a:r>
            <a:r>
              <a:rPr sz="900" b="1" spc="-5" dirty="0">
                <a:latin typeface="Calibri"/>
                <a:cs typeface="Calibri"/>
              </a:rPr>
              <a:t>l</a:t>
            </a:r>
            <a:r>
              <a:rPr sz="900" b="1" dirty="0">
                <a:latin typeface="Calibri"/>
                <a:cs typeface="Calibri"/>
              </a:rPr>
              <a:t>)</a:t>
            </a:r>
            <a:endParaRPr sz="900">
              <a:latin typeface="Calibri"/>
              <a:cs typeface="Calibri"/>
            </a:endParaRPr>
          </a:p>
        </p:txBody>
      </p:sp>
      <p:sp>
        <p:nvSpPr>
          <p:cNvPr id="19" name="object 19"/>
          <p:cNvSpPr/>
          <p:nvPr/>
        </p:nvSpPr>
        <p:spPr>
          <a:xfrm>
            <a:off x="1961192" y="4177962"/>
            <a:ext cx="8237220" cy="17780"/>
          </a:xfrm>
          <a:custGeom>
            <a:avLst/>
            <a:gdLst/>
            <a:ahLst/>
            <a:cxnLst/>
            <a:rect l="l" t="t" r="r" b="b"/>
            <a:pathLst>
              <a:path w="8237220" h="17779">
                <a:moveTo>
                  <a:pt x="8236864" y="0"/>
                </a:moveTo>
                <a:lnTo>
                  <a:pt x="0" y="17283"/>
                </a:lnTo>
              </a:path>
            </a:pathLst>
          </a:custGeom>
          <a:ln w="5530">
            <a:solidFill>
              <a:srgbClr val="5B9BD4"/>
            </a:solidFill>
          </a:ln>
        </p:spPr>
        <p:txBody>
          <a:bodyPr wrap="square" lIns="0" tIns="0" rIns="0" bIns="0" rtlCol="0"/>
          <a:lstStyle/>
          <a:p>
            <a:endParaRPr/>
          </a:p>
        </p:txBody>
      </p:sp>
      <p:sp>
        <p:nvSpPr>
          <p:cNvPr id="20" name="object 20"/>
          <p:cNvSpPr/>
          <p:nvPr/>
        </p:nvSpPr>
        <p:spPr>
          <a:xfrm>
            <a:off x="1961192" y="4186260"/>
            <a:ext cx="0" cy="198755"/>
          </a:xfrm>
          <a:custGeom>
            <a:avLst/>
            <a:gdLst/>
            <a:ahLst/>
            <a:cxnLst/>
            <a:rect l="l" t="t" r="r" b="b"/>
            <a:pathLst>
              <a:path h="198754">
                <a:moveTo>
                  <a:pt x="0" y="0"/>
                </a:moveTo>
                <a:lnTo>
                  <a:pt x="0" y="198763"/>
                </a:lnTo>
              </a:path>
            </a:pathLst>
          </a:custGeom>
          <a:ln w="5543">
            <a:solidFill>
              <a:srgbClr val="5B9BD4"/>
            </a:solidFill>
          </a:ln>
        </p:spPr>
        <p:txBody>
          <a:bodyPr wrap="square" lIns="0" tIns="0" rIns="0" bIns="0" rtlCol="0"/>
          <a:lstStyle/>
          <a:p>
            <a:endParaRPr/>
          </a:p>
        </p:txBody>
      </p:sp>
      <p:sp>
        <p:nvSpPr>
          <p:cNvPr id="21" name="object 21"/>
          <p:cNvSpPr/>
          <p:nvPr/>
        </p:nvSpPr>
        <p:spPr>
          <a:xfrm>
            <a:off x="10197017" y="4177963"/>
            <a:ext cx="0" cy="216535"/>
          </a:xfrm>
          <a:custGeom>
            <a:avLst/>
            <a:gdLst/>
            <a:ahLst/>
            <a:cxnLst/>
            <a:rect l="l" t="t" r="r" b="b"/>
            <a:pathLst>
              <a:path h="216535">
                <a:moveTo>
                  <a:pt x="0" y="0"/>
                </a:moveTo>
                <a:lnTo>
                  <a:pt x="0" y="216047"/>
                </a:lnTo>
              </a:path>
            </a:pathLst>
          </a:custGeom>
          <a:ln w="5543">
            <a:solidFill>
              <a:srgbClr val="5B9BD4"/>
            </a:solidFill>
          </a:ln>
        </p:spPr>
        <p:txBody>
          <a:bodyPr wrap="square" lIns="0" tIns="0" rIns="0" bIns="0" rtlCol="0"/>
          <a:lstStyle/>
          <a:p>
            <a:endParaRPr/>
          </a:p>
        </p:txBody>
      </p:sp>
      <p:sp>
        <p:nvSpPr>
          <p:cNvPr id="23" name="object 23"/>
          <p:cNvSpPr/>
          <p:nvPr/>
        </p:nvSpPr>
        <p:spPr>
          <a:xfrm>
            <a:off x="4195105" y="3909718"/>
            <a:ext cx="69850" cy="285750"/>
          </a:xfrm>
          <a:custGeom>
            <a:avLst/>
            <a:gdLst/>
            <a:ahLst/>
            <a:cxnLst/>
            <a:rect l="l" t="t" r="r" b="b"/>
            <a:pathLst>
              <a:path w="69850" h="285750">
                <a:moveTo>
                  <a:pt x="28870" y="216047"/>
                </a:moveTo>
                <a:lnTo>
                  <a:pt x="0" y="216047"/>
                </a:lnTo>
                <a:lnTo>
                  <a:pt x="34645" y="285182"/>
                </a:lnTo>
                <a:lnTo>
                  <a:pt x="63515" y="227570"/>
                </a:lnTo>
                <a:lnTo>
                  <a:pt x="28870" y="227570"/>
                </a:lnTo>
                <a:lnTo>
                  <a:pt x="28870" y="216047"/>
                </a:lnTo>
                <a:close/>
              </a:path>
              <a:path w="69850" h="285750">
                <a:moveTo>
                  <a:pt x="40419" y="57612"/>
                </a:moveTo>
                <a:lnTo>
                  <a:pt x="28870" y="57612"/>
                </a:lnTo>
                <a:lnTo>
                  <a:pt x="28870" y="227570"/>
                </a:lnTo>
                <a:lnTo>
                  <a:pt x="40419" y="227570"/>
                </a:lnTo>
                <a:lnTo>
                  <a:pt x="40419" y="57612"/>
                </a:lnTo>
                <a:close/>
              </a:path>
              <a:path w="69850" h="285750">
                <a:moveTo>
                  <a:pt x="69290" y="216047"/>
                </a:moveTo>
                <a:lnTo>
                  <a:pt x="40419" y="216047"/>
                </a:lnTo>
                <a:lnTo>
                  <a:pt x="40419" y="227570"/>
                </a:lnTo>
                <a:lnTo>
                  <a:pt x="63515" y="227570"/>
                </a:lnTo>
                <a:lnTo>
                  <a:pt x="69290" y="216047"/>
                </a:lnTo>
                <a:close/>
              </a:path>
              <a:path w="69850" h="285750">
                <a:moveTo>
                  <a:pt x="34645" y="0"/>
                </a:moveTo>
                <a:lnTo>
                  <a:pt x="0" y="69135"/>
                </a:lnTo>
                <a:lnTo>
                  <a:pt x="28870" y="69135"/>
                </a:lnTo>
                <a:lnTo>
                  <a:pt x="28870" y="57612"/>
                </a:lnTo>
                <a:lnTo>
                  <a:pt x="63515" y="57612"/>
                </a:lnTo>
                <a:lnTo>
                  <a:pt x="34645" y="0"/>
                </a:lnTo>
                <a:close/>
              </a:path>
              <a:path w="69850" h="285750">
                <a:moveTo>
                  <a:pt x="63515" y="57612"/>
                </a:moveTo>
                <a:lnTo>
                  <a:pt x="40419" y="57612"/>
                </a:lnTo>
                <a:lnTo>
                  <a:pt x="40419" y="69135"/>
                </a:lnTo>
                <a:lnTo>
                  <a:pt x="69290" y="69135"/>
                </a:lnTo>
                <a:lnTo>
                  <a:pt x="63515" y="57612"/>
                </a:lnTo>
                <a:close/>
              </a:path>
            </a:pathLst>
          </a:custGeom>
          <a:solidFill>
            <a:srgbClr val="5B9BD4"/>
          </a:solidFill>
        </p:spPr>
        <p:txBody>
          <a:bodyPr wrap="square" lIns="0" tIns="0" rIns="0" bIns="0" rtlCol="0"/>
          <a:lstStyle/>
          <a:p>
            <a:endParaRPr/>
          </a:p>
        </p:txBody>
      </p:sp>
      <p:sp>
        <p:nvSpPr>
          <p:cNvPr id="24" name="object 24"/>
          <p:cNvSpPr/>
          <p:nvPr/>
        </p:nvSpPr>
        <p:spPr>
          <a:xfrm>
            <a:off x="5980019" y="3970558"/>
            <a:ext cx="69850" cy="198755"/>
          </a:xfrm>
          <a:custGeom>
            <a:avLst/>
            <a:gdLst/>
            <a:ahLst/>
            <a:cxnLst/>
            <a:rect l="l" t="t" r="r" b="b"/>
            <a:pathLst>
              <a:path w="69850" h="198754">
                <a:moveTo>
                  <a:pt x="28870" y="129628"/>
                </a:moveTo>
                <a:lnTo>
                  <a:pt x="0" y="129628"/>
                </a:lnTo>
                <a:lnTo>
                  <a:pt x="34645" y="198763"/>
                </a:lnTo>
                <a:lnTo>
                  <a:pt x="63515" y="141151"/>
                </a:lnTo>
                <a:lnTo>
                  <a:pt x="28870" y="141151"/>
                </a:lnTo>
                <a:lnTo>
                  <a:pt x="28870" y="129628"/>
                </a:lnTo>
                <a:close/>
              </a:path>
              <a:path w="69850" h="198754">
                <a:moveTo>
                  <a:pt x="40419" y="57612"/>
                </a:moveTo>
                <a:lnTo>
                  <a:pt x="28870" y="57612"/>
                </a:lnTo>
                <a:lnTo>
                  <a:pt x="28870" y="141151"/>
                </a:lnTo>
                <a:lnTo>
                  <a:pt x="40419" y="141151"/>
                </a:lnTo>
                <a:lnTo>
                  <a:pt x="40419" y="57612"/>
                </a:lnTo>
                <a:close/>
              </a:path>
              <a:path w="69850" h="198754">
                <a:moveTo>
                  <a:pt x="69290" y="129628"/>
                </a:moveTo>
                <a:lnTo>
                  <a:pt x="40419" y="129628"/>
                </a:lnTo>
                <a:lnTo>
                  <a:pt x="40419" y="141151"/>
                </a:lnTo>
                <a:lnTo>
                  <a:pt x="63515" y="141151"/>
                </a:lnTo>
                <a:lnTo>
                  <a:pt x="69290" y="129628"/>
                </a:lnTo>
                <a:close/>
              </a:path>
              <a:path w="69850" h="198754">
                <a:moveTo>
                  <a:pt x="34645" y="0"/>
                </a:moveTo>
                <a:lnTo>
                  <a:pt x="0" y="69135"/>
                </a:lnTo>
                <a:lnTo>
                  <a:pt x="28870" y="69135"/>
                </a:lnTo>
                <a:lnTo>
                  <a:pt x="28870" y="57612"/>
                </a:lnTo>
                <a:lnTo>
                  <a:pt x="63515" y="57612"/>
                </a:lnTo>
                <a:lnTo>
                  <a:pt x="34645" y="0"/>
                </a:lnTo>
                <a:close/>
              </a:path>
              <a:path w="69850" h="198754">
                <a:moveTo>
                  <a:pt x="63515" y="57612"/>
                </a:moveTo>
                <a:lnTo>
                  <a:pt x="40419" y="57612"/>
                </a:lnTo>
                <a:lnTo>
                  <a:pt x="40419" y="69135"/>
                </a:lnTo>
                <a:lnTo>
                  <a:pt x="69290" y="69135"/>
                </a:lnTo>
                <a:lnTo>
                  <a:pt x="63515" y="57612"/>
                </a:lnTo>
                <a:close/>
              </a:path>
            </a:pathLst>
          </a:custGeom>
          <a:solidFill>
            <a:srgbClr val="5B9BD4"/>
          </a:solidFill>
        </p:spPr>
        <p:txBody>
          <a:bodyPr wrap="square" lIns="0" tIns="0" rIns="0" bIns="0" rtlCol="0"/>
          <a:lstStyle/>
          <a:p>
            <a:endParaRPr/>
          </a:p>
        </p:txBody>
      </p:sp>
      <p:sp>
        <p:nvSpPr>
          <p:cNvPr id="25" name="object 25"/>
          <p:cNvSpPr/>
          <p:nvPr/>
        </p:nvSpPr>
        <p:spPr>
          <a:xfrm>
            <a:off x="4792387" y="3540536"/>
            <a:ext cx="415925" cy="74930"/>
          </a:xfrm>
          <a:custGeom>
            <a:avLst/>
            <a:gdLst/>
            <a:ahLst/>
            <a:cxnLst/>
            <a:rect l="l" t="t" r="r" b="b"/>
            <a:pathLst>
              <a:path w="415925" h="74929">
                <a:moveTo>
                  <a:pt x="347143" y="5761"/>
                </a:moveTo>
                <a:lnTo>
                  <a:pt x="346566" y="34558"/>
                </a:lnTo>
                <a:lnTo>
                  <a:pt x="358114" y="34798"/>
                </a:lnTo>
                <a:lnTo>
                  <a:pt x="357883" y="46320"/>
                </a:lnTo>
                <a:lnTo>
                  <a:pt x="346330" y="46320"/>
                </a:lnTo>
                <a:lnTo>
                  <a:pt x="345757" y="74896"/>
                </a:lnTo>
                <a:lnTo>
                  <a:pt x="406230" y="46320"/>
                </a:lnTo>
                <a:lnTo>
                  <a:pt x="357883" y="46320"/>
                </a:lnTo>
                <a:lnTo>
                  <a:pt x="346335" y="46081"/>
                </a:lnTo>
                <a:lnTo>
                  <a:pt x="406737" y="46081"/>
                </a:lnTo>
                <a:lnTo>
                  <a:pt x="415740" y="41826"/>
                </a:lnTo>
                <a:lnTo>
                  <a:pt x="347143" y="5761"/>
                </a:lnTo>
                <a:close/>
              </a:path>
              <a:path w="415925" h="74929">
                <a:moveTo>
                  <a:pt x="69983" y="0"/>
                </a:moveTo>
                <a:lnTo>
                  <a:pt x="0" y="33184"/>
                </a:lnTo>
                <a:lnTo>
                  <a:pt x="68597" y="69135"/>
                </a:lnTo>
                <a:lnTo>
                  <a:pt x="69174" y="40337"/>
                </a:lnTo>
                <a:lnTo>
                  <a:pt x="57626" y="40098"/>
                </a:lnTo>
                <a:lnTo>
                  <a:pt x="57857" y="28575"/>
                </a:lnTo>
                <a:lnTo>
                  <a:pt x="69410" y="28575"/>
                </a:lnTo>
                <a:lnTo>
                  <a:pt x="69983" y="0"/>
                </a:lnTo>
                <a:close/>
              </a:path>
              <a:path w="415925" h="74929">
                <a:moveTo>
                  <a:pt x="346566" y="34558"/>
                </a:moveTo>
                <a:lnTo>
                  <a:pt x="346335" y="46081"/>
                </a:lnTo>
                <a:lnTo>
                  <a:pt x="357883" y="46320"/>
                </a:lnTo>
                <a:lnTo>
                  <a:pt x="358114" y="34798"/>
                </a:lnTo>
                <a:lnTo>
                  <a:pt x="346566" y="34558"/>
                </a:lnTo>
                <a:close/>
              </a:path>
              <a:path w="415925" h="74929">
                <a:moveTo>
                  <a:pt x="69405" y="28815"/>
                </a:moveTo>
                <a:lnTo>
                  <a:pt x="69174" y="40337"/>
                </a:lnTo>
                <a:lnTo>
                  <a:pt x="346335" y="46081"/>
                </a:lnTo>
                <a:lnTo>
                  <a:pt x="346566" y="34558"/>
                </a:lnTo>
                <a:lnTo>
                  <a:pt x="69405" y="28815"/>
                </a:lnTo>
                <a:close/>
              </a:path>
              <a:path w="415925" h="74929">
                <a:moveTo>
                  <a:pt x="57857" y="28575"/>
                </a:moveTo>
                <a:lnTo>
                  <a:pt x="57626" y="40098"/>
                </a:lnTo>
                <a:lnTo>
                  <a:pt x="69174" y="40337"/>
                </a:lnTo>
                <a:lnTo>
                  <a:pt x="69405" y="28815"/>
                </a:lnTo>
                <a:lnTo>
                  <a:pt x="57857" y="28575"/>
                </a:lnTo>
                <a:close/>
              </a:path>
              <a:path w="415925" h="74929">
                <a:moveTo>
                  <a:pt x="69410" y="28575"/>
                </a:moveTo>
                <a:lnTo>
                  <a:pt x="57857" y="28575"/>
                </a:lnTo>
                <a:lnTo>
                  <a:pt x="69405" y="28815"/>
                </a:lnTo>
                <a:lnTo>
                  <a:pt x="69410" y="28575"/>
                </a:lnTo>
                <a:close/>
              </a:path>
            </a:pathLst>
          </a:custGeom>
          <a:solidFill>
            <a:srgbClr val="5B9BD4"/>
          </a:solidFill>
        </p:spPr>
        <p:txBody>
          <a:bodyPr wrap="square" lIns="0" tIns="0" rIns="0" bIns="0" rtlCol="0"/>
          <a:lstStyle/>
          <a:p>
            <a:endParaRPr/>
          </a:p>
        </p:txBody>
      </p:sp>
      <p:sp>
        <p:nvSpPr>
          <p:cNvPr id="26" name="object 26"/>
          <p:cNvSpPr txBox="1">
            <a:spLocks noGrp="1"/>
          </p:cNvSpPr>
          <p:nvPr>
            <p:ph type="sldNum" sz="quarter" idx="4294967295"/>
          </p:nvPr>
        </p:nvSpPr>
        <p:spPr>
          <a:xfrm>
            <a:off x="10903974" y="6288614"/>
            <a:ext cx="497885" cy="307777"/>
          </a:xfrm>
          <a:prstGeom prst="rect">
            <a:avLst/>
          </a:prstGeom>
        </p:spPr>
        <p:txBody>
          <a:bodyPr vert="horz" wrap="square" lIns="0" tIns="0" rIns="0" bIns="0" rtlCol="0">
            <a:spAutoFit/>
          </a:bodyPr>
          <a:lstStyle/>
          <a:p>
            <a:pPr marL="25400"/>
            <a:fld id="{81D60167-4931-47E6-BA6A-407CBD079E47}" type="slidenum">
              <a:rPr sz="2000" spc="-5" dirty="0"/>
              <a:pPr marL="25400"/>
              <a:t>30</a:t>
            </a:fld>
            <a:endParaRPr spc="-5" dirty="0"/>
          </a:p>
        </p:txBody>
      </p:sp>
      <p:graphicFrame>
        <p:nvGraphicFramePr>
          <p:cNvPr id="22" name="object 22"/>
          <p:cNvGraphicFramePr>
            <a:graphicFrameLocks noGrp="1"/>
          </p:cNvGraphicFramePr>
          <p:nvPr/>
        </p:nvGraphicFramePr>
        <p:xfrm>
          <a:off x="3722557" y="2055509"/>
          <a:ext cx="3133989" cy="1979928"/>
        </p:xfrm>
        <a:graphic>
          <a:graphicData uri="http://schemas.openxmlformats.org/drawingml/2006/table">
            <a:tbl>
              <a:tblPr firstRow="1" bandRow="1">
                <a:tableStyleId>{2D5ABB26-0587-4C30-8999-92F81FD0307C}</a:tableStyleId>
              </a:tblPr>
              <a:tblGrid>
                <a:gridCol w="518983"/>
                <a:gridCol w="520368"/>
                <a:gridCol w="445535"/>
                <a:gridCol w="254987"/>
                <a:gridCol w="555706"/>
                <a:gridCol w="587580"/>
                <a:gridCol w="250830"/>
              </a:tblGrid>
              <a:tr h="472884">
                <a:tc gridSpan="4">
                  <a:txBody>
                    <a:bodyPr/>
                    <a:lstStyle/>
                    <a:p>
                      <a:endParaRPr sz="900">
                        <a:latin typeface="Calibri"/>
                        <a:cs typeface="Calibri"/>
                      </a:endParaRPr>
                    </a:p>
                  </a:txBody>
                  <a:tcPr marL="0" marR="0" marT="0" marB="0">
                    <a:lnR w="11065">
                      <a:solidFill>
                        <a:srgbClr val="41709C"/>
                      </a:solidFill>
                      <a:prstDash val="solid"/>
                    </a:lnR>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2">
                  <a:txBody>
                    <a:bodyPr/>
                    <a:lstStyle/>
                    <a:p>
                      <a:pPr marL="252729" marR="143510" indent="-101600">
                        <a:lnSpc>
                          <a:spcPct val="105400"/>
                        </a:lnSpc>
                      </a:pPr>
                      <a:r>
                        <a:rPr sz="1050" b="1" dirty="0">
                          <a:latin typeface="Calibri"/>
                          <a:cs typeface="Calibri"/>
                        </a:rPr>
                        <a:t>Supt.</a:t>
                      </a:r>
                      <a:r>
                        <a:rPr sz="1050" b="1" spc="5" dirty="0">
                          <a:latin typeface="Calibri"/>
                          <a:cs typeface="Calibri"/>
                        </a:rPr>
                        <a:t> </a:t>
                      </a:r>
                      <a:r>
                        <a:rPr sz="1050" b="1" dirty="0">
                          <a:latin typeface="Calibri"/>
                          <a:cs typeface="Calibri"/>
                        </a:rPr>
                        <a:t>of</a:t>
                      </a:r>
                      <a:r>
                        <a:rPr sz="1050" b="1" spc="15" dirty="0">
                          <a:latin typeface="Calibri"/>
                          <a:cs typeface="Calibri"/>
                        </a:rPr>
                        <a:t> </a:t>
                      </a:r>
                      <a:r>
                        <a:rPr sz="1050" b="1" spc="-5" dirty="0">
                          <a:latin typeface="Calibri"/>
                          <a:cs typeface="Calibri"/>
                        </a:rPr>
                        <a:t>P</a:t>
                      </a:r>
                      <a:r>
                        <a:rPr sz="1050" b="1" spc="-10" dirty="0">
                          <a:latin typeface="Calibri"/>
                          <a:cs typeface="Calibri"/>
                        </a:rPr>
                        <a:t>u</a:t>
                      </a:r>
                      <a:r>
                        <a:rPr sz="1050" b="1" dirty="0">
                          <a:latin typeface="Calibri"/>
                          <a:cs typeface="Calibri"/>
                        </a:rPr>
                        <a:t>b</a:t>
                      </a:r>
                      <a:r>
                        <a:rPr sz="1050" b="1" spc="-10" dirty="0">
                          <a:latin typeface="Calibri"/>
                          <a:cs typeface="Calibri"/>
                        </a:rPr>
                        <a:t>l</a:t>
                      </a:r>
                      <a:r>
                        <a:rPr sz="1050" b="1" dirty="0">
                          <a:latin typeface="Calibri"/>
                          <a:cs typeface="Calibri"/>
                        </a:rPr>
                        <a:t>ic Ins</a:t>
                      </a:r>
                      <a:r>
                        <a:rPr sz="1050" b="1" spc="-10" dirty="0">
                          <a:latin typeface="Calibri"/>
                          <a:cs typeface="Calibri"/>
                        </a:rPr>
                        <a:t>t</a:t>
                      </a:r>
                      <a:r>
                        <a:rPr sz="1050" b="1" dirty="0">
                          <a:latin typeface="Calibri"/>
                          <a:cs typeface="Calibri"/>
                        </a:rPr>
                        <a:t>ru</a:t>
                      </a:r>
                      <a:r>
                        <a:rPr sz="1050" b="1" spc="-5" dirty="0">
                          <a:latin typeface="Calibri"/>
                          <a:cs typeface="Calibri"/>
                        </a:rPr>
                        <a:t>c</a:t>
                      </a:r>
                      <a:r>
                        <a:rPr sz="1050" b="1" spc="-10" dirty="0">
                          <a:latin typeface="Calibri"/>
                          <a:cs typeface="Calibri"/>
                        </a:rPr>
                        <a:t>t</a:t>
                      </a:r>
                      <a:r>
                        <a:rPr sz="1050" b="1" dirty="0">
                          <a:latin typeface="Calibri"/>
                          <a:cs typeface="Calibri"/>
                        </a:rPr>
                        <a:t>ion</a:t>
                      </a:r>
                      <a:endParaRPr sz="1050">
                        <a:latin typeface="Calibri"/>
                        <a:cs typeface="Calibri"/>
                      </a:endParaRPr>
                    </a:p>
                  </a:txBody>
                  <a:tcPr marL="0" marR="0" marT="0" marB="0">
                    <a:lnL w="11065">
                      <a:solidFill>
                        <a:srgbClr val="41709C"/>
                      </a:solidFill>
                      <a:prstDash val="solid"/>
                    </a:lnL>
                    <a:lnR w="11065">
                      <a:solidFill>
                        <a:srgbClr val="41709C"/>
                      </a:solidFill>
                      <a:prstDash val="solid"/>
                    </a:lnR>
                    <a:lnT w="11065">
                      <a:solidFill>
                        <a:srgbClr val="41709C"/>
                      </a:solidFill>
                      <a:prstDash val="solid"/>
                    </a:lnT>
                    <a:lnB w="11065">
                      <a:solidFill>
                        <a:srgbClr val="41709C"/>
                      </a:solidFill>
                      <a:prstDash val="solid"/>
                    </a:lnB>
                    <a:solidFill>
                      <a:srgbClr val="5B9BD4"/>
                    </a:solidFill>
                  </a:tcPr>
                </a:tc>
                <a:tc hMerge="1">
                  <a:txBody>
                    <a:bodyPr/>
                    <a:lstStyle/>
                    <a:p>
                      <a:endParaRPr/>
                    </a:p>
                  </a:txBody>
                  <a:tcPr marL="0" marR="0" marT="0" marB="0"/>
                </a:tc>
                <a:tc>
                  <a:txBody>
                    <a:bodyPr/>
                    <a:lstStyle/>
                    <a:p>
                      <a:endParaRPr sz="1050">
                        <a:latin typeface="Calibri"/>
                        <a:cs typeface="Calibri"/>
                      </a:endParaRPr>
                    </a:p>
                  </a:txBody>
                  <a:tcPr marL="0" marR="0" marT="0" marB="0">
                    <a:lnL w="11065">
                      <a:solidFill>
                        <a:srgbClr val="41709C"/>
                      </a:solidFill>
                      <a:prstDash val="solid"/>
                    </a:lnL>
                  </a:tcPr>
                </a:tc>
              </a:tr>
              <a:tr h="309725">
                <a:tc rowSpan="2" gridSpan="2">
                  <a:txBody>
                    <a:bodyPr/>
                    <a:lstStyle/>
                    <a:p>
                      <a:pPr marL="222250">
                        <a:lnSpc>
                          <a:spcPct val="100000"/>
                        </a:lnSpc>
                      </a:pPr>
                      <a:r>
                        <a:rPr sz="1050" b="1" dirty="0">
                          <a:latin typeface="Calibri"/>
                          <a:cs typeface="Calibri"/>
                        </a:rPr>
                        <a:t>OS</a:t>
                      </a:r>
                      <a:r>
                        <a:rPr sz="1050" b="1" spc="-10" dirty="0">
                          <a:latin typeface="Calibri"/>
                          <a:cs typeface="Calibri"/>
                        </a:rPr>
                        <a:t>P</a:t>
                      </a:r>
                      <a:r>
                        <a:rPr sz="1050" b="1" dirty="0">
                          <a:latin typeface="Calibri"/>
                          <a:cs typeface="Calibri"/>
                        </a:rPr>
                        <a:t>I</a:t>
                      </a:r>
                      <a:r>
                        <a:rPr sz="1050" b="1" spc="15" dirty="0">
                          <a:latin typeface="Calibri"/>
                          <a:cs typeface="Calibri"/>
                        </a:rPr>
                        <a:t> </a:t>
                      </a:r>
                      <a:r>
                        <a:rPr sz="1050" b="1" dirty="0">
                          <a:latin typeface="Calibri"/>
                          <a:cs typeface="Calibri"/>
                        </a:rPr>
                        <a:t>ES</a:t>
                      </a:r>
                      <a:r>
                        <a:rPr sz="1050" b="1" spc="-5" dirty="0">
                          <a:latin typeface="Calibri"/>
                          <a:cs typeface="Calibri"/>
                        </a:rPr>
                        <a:t>S</a:t>
                      </a:r>
                      <a:r>
                        <a:rPr sz="1050" b="1" dirty="0">
                          <a:latin typeface="Calibri"/>
                          <a:cs typeface="Calibri"/>
                        </a:rPr>
                        <a:t>A</a:t>
                      </a:r>
                      <a:endParaRPr sz="1050">
                        <a:latin typeface="Calibri"/>
                        <a:cs typeface="Calibri"/>
                      </a:endParaRPr>
                    </a:p>
                    <a:p>
                      <a:pPr marL="354330" marR="191770" indent="-154305">
                        <a:lnSpc>
                          <a:spcPct val="105400"/>
                        </a:lnSpc>
                      </a:pPr>
                      <a:r>
                        <a:rPr sz="1050" b="1" spc="-5" dirty="0">
                          <a:latin typeface="Calibri"/>
                          <a:cs typeface="Calibri"/>
                        </a:rPr>
                        <a:t>Lea</a:t>
                      </a:r>
                      <a:r>
                        <a:rPr sz="1050" b="1" dirty="0">
                          <a:latin typeface="Calibri"/>
                          <a:cs typeface="Calibri"/>
                        </a:rPr>
                        <a:t>d</a:t>
                      </a:r>
                      <a:r>
                        <a:rPr sz="1050" b="1" spc="-5" dirty="0">
                          <a:latin typeface="Calibri"/>
                          <a:cs typeface="Calibri"/>
                        </a:rPr>
                        <a:t>e</a:t>
                      </a:r>
                      <a:r>
                        <a:rPr sz="1050" b="1" dirty="0">
                          <a:latin typeface="Calibri"/>
                          <a:cs typeface="Calibri"/>
                        </a:rPr>
                        <a:t>rship T</a:t>
                      </a:r>
                      <a:r>
                        <a:rPr sz="1050" b="1" spc="-5" dirty="0">
                          <a:latin typeface="Calibri"/>
                          <a:cs typeface="Calibri"/>
                        </a:rPr>
                        <a:t>ea</a:t>
                      </a:r>
                      <a:r>
                        <a:rPr sz="1050" b="1" dirty="0">
                          <a:latin typeface="Calibri"/>
                          <a:cs typeface="Calibri"/>
                        </a:rPr>
                        <a:t>m</a:t>
                      </a:r>
                      <a:endParaRPr sz="1050">
                        <a:latin typeface="Calibri"/>
                        <a:cs typeface="Calibri"/>
                      </a:endParaRPr>
                    </a:p>
                  </a:txBody>
                  <a:tcPr marL="0" marR="0" marT="0" marB="0">
                    <a:lnL w="11067">
                      <a:solidFill>
                        <a:srgbClr val="41709C"/>
                      </a:solidFill>
                      <a:prstDash val="solid"/>
                    </a:lnL>
                    <a:lnR w="11067">
                      <a:solidFill>
                        <a:srgbClr val="41709C"/>
                      </a:solidFill>
                      <a:prstDash val="solid"/>
                    </a:lnR>
                    <a:lnB w="11067">
                      <a:solidFill>
                        <a:srgbClr val="41709C"/>
                      </a:solidFill>
                      <a:prstDash val="solid"/>
                    </a:lnB>
                    <a:solidFill>
                      <a:srgbClr val="5B9BD4"/>
                    </a:solidFill>
                  </a:tcPr>
                </a:tc>
                <a:tc rowSpan="2" hMerge="1">
                  <a:txBody>
                    <a:bodyPr/>
                    <a:lstStyle/>
                    <a:p>
                      <a:endParaRPr/>
                    </a:p>
                  </a:txBody>
                  <a:tcPr marL="0" marR="0" marT="0" marB="0"/>
                </a:tc>
                <a:tc gridSpan="3">
                  <a:txBody>
                    <a:bodyPr/>
                    <a:lstStyle/>
                    <a:p>
                      <a:endParaRPr sz="1050">
                        <a:latin typeface="Calibri"/>
                        <a:cs typeface="Calibri"/>
                      </a:endParaRPr>
                    </a:p>
                  </a:txBody>
                  <a:tcPr marL="0" marR="0" marT="0" marB="0">
                    <a:lnL w="11067">
                      <a:solidFill>
                        <a:srgbClr val="41709C"/>
                      </a:solidFill>
                      <a:prstDash val="solid"/>
                    </a:lnL>
                    <a:lnR w="5543">
                      <a:solidFill>
                        <a:srgbClr val="5B9BD4"/>
                      </a:solidFill>
                      <a:prstDash val="solid"/>
                    </a:lnR>
                    <a:lnB w="5530">
                      <a:solidFill>
                        <a:srgbClr val="5B9BD4"/>
                      </a:solidFill>
                      <a:prstDash val="solid"/>
                    </a:lnB>
                  </a:tcPr>
                </a:tc>
                <a:tc hMerge="1">
                  <a:txBody>
                    <a:bodyPr/>
                    <a:lstStyle/>
                    <a:p>
                      <a:endParaRPr/>
                    </a:p>
                  </a:txBody>
                  <a:tcPr marL="0" marR="0" marT="0" marB="0"/>
                </a:tc>
                <a:tc hMerge="1">
                  <a:txBody>
                    <a:bodyPr/>
                    <a:lstStyle/>
                    <a:p>
                      <a:endParaRPr/>
                    </a:p>
                  </a:txBody>
                  <a:tcPr marL="0" marR="0" marT="0" marB="0"/>
                </a:tc>
                <a:tc rowSpan="2" gridSpan="2">
                  <a:txBody>
                    <a:bodyPr/>
                    <a:lstStyle/>
                    <a:p>
                      <a:endParaRPr sz="1050">
                        <a:latin typeface="Calibri"/>
                        <a:cs typeface="Calibri"/>
                      </a:endParaRPr>
                    </a:p>
                  </a:txBody>
                  <a:tcPr marL="0" marR="0" marT="0" marB="0">
                    <a:lnL w="5543">
                      <a:solidFill>
                        <a:srgbClr val="5B9BD4"/>
                      </a:solidFill>
                      <a:prstDash val="solid"/>
                    </a:lnL>
                    <a:lnB w="11066">
                      <a:solidFill>
                        <a:srgbClr val="41709C"/>
                      </a:solidFill>
                      <a:prstDash val="solid"/>
                    </a:lnB>
                  </a:tcPr>
                </a:tc>
                <a:tc rowSpan="2" hMerge="1">
                  <a:txBody>
                    <a:bodyPr/>
                    <a:lstStyle/>
                    <a:p>
                      <a:endParaRPr/>
                    </a:p>
                  </a:txBody>
                  <a:tcPr marL="0" marR="0" marT="0" marB="0"/>
                </a:tc>
              </a:tr>
              <a:tr h="295898">
                <a:tc gridSpan="2" vMerge="1">
                  <a:txBody>
                    <a:bodyPr/>
                    <a:lstStyle/>
                    <a:p>
                      <a:endParaRPr/>
                    </a:p>
                  </a:txBody>
                  <a:tcPr marL="0" marR="0" marT="0" marB="0">
                    <a:lnL w="11067">
                      <a:solidFill>
                        <a:srgbClr val="41709C"/>
                      </a:solidFill>
                      <a:prstDash val="solid"/>
                    </a:lnL>
                    <a:lnR w="11067">
                      <a:solidFill>
                        <a:srgbClr val="41709C"/>
                      </a:solidFill>
                      <a:prstDash val="solid"/>
                    </a:lnR>
                    <a:lnT w="11067">
                      <a:solidFill>
                        <a:srgbClr val="41709C"/>
                      </a:solidFill>
                      <a:prstDash val="solid"/>
                    </a:lnT>
                    <a:lnB w="11067">
                      <a:solidFill>
                        <a:srgbClr val="41709C"/>
                      </a:solidFill>
                      <a:prstDash val="solid"/>
                    </a:lnB>
                    <a:solidFill>
                      <a:srgbClr val="5B9BD4"/>
                    </a:solidFill>
                  </a:tcPr>
                </a:tc>
                <a:tc hMerge="1" vMerge="1">
                  <a:txBody>
                    <a:bodyPr/>
                    <a:lstStyle/>
                    <a:p>
                      <a:endParaRPr/>
                    </a:p>
                  </a:txBody>
                  <a:tcPr marL="0" marR="0" marT="0" marB="0"/>
                </a:tc>
                <a:tc gridSpan="3">
                  <a:txBody>
                    <a:bodyPr/>
                    <a:lstStyle/>
                    <a:p>
                      <a:endParaRPr sz="1050">
                        <a:latin typeface="Calibri"/>
                        <a:cs typeface="Calibri"/>
                      </a:endParaRPr>
                    </a:p>
                  </a:txBody>
                  <a:tcPr marL="0" marR="0" marT="0" marB="0">
                    <a:lnL w="11067">
                      <a:solidFill>
                        <a:srgbClr val="41709C"/>
                      </a:solidFill>
                      <a:prstDash val="solid"/>
                    </a:lnL>
                    <a:lnR w="5543">
                      <a:solidFill>
                        <a:srgbClr val="5B9BD4"/>
                      </a:solidFill>
                      <a:prstDash val="solid"/>
                    </a:lnR>
                    <a:lnT w="5530">
                      <a:solidFill>
                        <a:srgbClr val="5B9BD4"/>
                      </a:solidFill>
                      <a:prstDash val="solid"/>
                    </a:lnT>
                  </a:tcPr>
                </a:tc>
                <a:tc hMerge="1">
                  <a:txBody>
                    <a:bodyPr/>
                    <a:lstStyle/>
                    <a:p>
                      <a:endParaRPr/>
                    </a:p>
                  </a:txBody>
                  <a:tcPr marL="0" marR="0" marT="0" marB="0"/>
                </a:tc>
                <a:tc hMerge="1">
                  <a:txBody>
                    <a:bodyPr/>
                    <a:lstStyle/>
                    <a:p>
                      <a:endParaRPr/>
                    </a:p>
                  </a:txBody>
                  <a:tcPr marL="0" marR="0" marT="0" marB="0"/>
                </a:tc>
                <a:tc gridSpan="2" vMerge="1">
                  <a:txBody>
                    <a:bodyPr/>
                    <a:lstStyle/>
                    <a:p>
                      <a:endParaRPr/>
                    </a:p>
                  </a:txBody>
                  <a:tcPr marL="0" marR="0" marT="0" marB="0">
                    <a:lnL w="5543">
                      <a:solidFill>
                        <a:srgbClr val="5B9BD4"/>
                      </a:solidFill>
                      <a:prstDash val="solid"/>
                    </a:lnL>
                    <a:lnB w="11066">
                      <a:solidFill>
                        <a:srgbClr val="41709C"/>
                      </a:solidFill>
                      <a:prstDash val="solid"/>
                    </a:lnB>
                  </a:tcPr>
                </a:tc>
                <a:tc hMerge="1" vMerge="1">
                  <a:txBody>
                    <a:bodyPr/>
                    <a:lstStyle/>
                    <a:p>
                      <a:endParaRPr/>
                    </a:p>
                  </a:txBody>
                  <a:tcPr marL="0" marR="0" marT="0" marB="0"/>
                </a:tc>
              </a:tr>
              <a:tr h="145183">
                <a:tc>
                  <a:txBody>
                    <a:bodyPr/>
                    <a:lstStyle/>
                    <a:p>
                      <a:endParaRPr sz="1050">
                        <a:latin typeface="Calibri"/>
                        <a:cs typeface="Calibri"/>
                      </a:endParaRPr>
                    </a:p>
                  </a:txBody>
                  <a:tcPr marL="0" marR="0" marT="0" marB="0">
                    <a:lnR w="5543">
                      <a:solidFill>
                        <a:srgbClr val="5B9BD4"/>
                      </a:solidFill>
                      <a:prstDash val="solid"/>
                    </a:lnR>
                    <a:lnT w="11067">
                      <a:solidFill>
                        <a:srgbClr val="41709C"/>
                      </a:solidFill>
                      <a:prstDash val="solid"/>
                    </a:lnT>
                    <a:lnB w="11067">
                      <a:solidFill>
                        <a:srgbClr val="41709C"/>
                      </a:solidFill>
                      <a:prstDash val="solid"/>
                    </a:lnB>
                  </a:tcPr>
                </a:tc>
                <a:tc gridSpan="2">
                  <a:txBody>
                    <a:bodyPr/>
                    <a:lstStyle/>
                    <a:p>
                      <a:endParaRPr sz="1050">
                        <a:latin typeface="Calibri"/>
                        <a:cs typeface="Calibri"/>
                      </a:endParaRPr>
                    </a:p>
                  </a:txBody>
                  <a:tcPr marL="0" marR="0" marT="0" marB="0">
                    <a:lnL w="5543">
                      <a:solidFill>
                        <a:srgbClr val="5B9BD4"/>
                      </a:solidFill>
                      <a:prstDash val="solid"/>
                    </a:lnL>
                    <a:lnR w="11066">
                      <a:solidFill>
                        <a:srgbClr val="41709C"/>
                      </a:solidFill>
                      <a:prstDash val="solid"/>
                    </a:lnR>
                  </a:tcPr>
                </a:tc>
                <a:tc hMerge="1">
                  <a:txBody>
                    <a:bodyPr/>
                    <a:lstStyle/>
                    <a:p>
                      <a:endParaRPr/>
                    </a:p>
                  </a:txBody>
                  <a:tcPr marL="0" marR="0" marT="0" marB="0"/>
                </a:tc>
                <a:tc rowSpan="3" gridSpan="4">
                  <a:txBody>
                    <a:bodyPr/>
                    <a:lstStyle/>
                    <a:p>
                      <a:pPr marL="468630" marR="186055" indent="-273685">
                        <a:lnSpc>
                          <a:spcPct val="103800"/>
                        </a:lnSpc>
                      </a:pPr>
                      <a:r>
                        <a:rPr sz="1250" b="1" dirty="0">
                          <a:latin typeface="Calibri"/>
                          <a:cs typeface="Calibri"/>
                        </a:rPr>
                        <a:t>E</a:t>
                      </a:r>
                      <a:r>
                        <a:rPr sz="1250" b="1" spc="-5" dirty="0">
                          <a:latin typeface="Calibri"/>
                          <a:cs typeface="Calibri"/>
                        </a:rPr>
                        <a:t>S</a:t>
                      </a:r>
                      <a:r>
                        <a:rPr sz="1250" b="1" dirty="0">
                          <a:latin typeface="Calibri"/>
                          <a:cs typeface="Calibri"/>
                        </a:rPr>
                        <a:t>SA </a:t>
                      </a:r>
                      <a:r>
                        <a:rPr sz="1250" b="1" spc="-5" dirty="0">
                          <a:latin typeface="Calibri"/>
                          <a:cs typeface="Calibri"/>
                        </a:rPr>
                        <a:t>Con</a:t>
                      </a:r>
                      <a:r>
                        <a:rPr sz="1250" b="1" spc="5" dirty="0">
                          <a:latin typeface="Calibri"/>
                          <a:cs typeface="Calibri"/>
                        </a:rPr>
                        <a:t>s</a:t>
                      </a:r>
                      <a:r>
                        <a:rPr sz="1250" b="1" spc="-10" dirty="0">
                          <a:latin typeface="Calibri"/>
                          <a:cs typeface="Calibri"/>
                        </a:rPr>
                        <a:t>o</a:t>
                      </a:r>
                      <a:r>
                        <a:rPr sz="1250" b="1" dirty="0">
                          <a:latin typeface="Calibri"/>
                          <a:cs typeface="Calibri"/>
                        </a:rPr>
                        <a:t>li</a:t>
                      </a:r>
                      <a:r>
                        <a:rPr sz="1250" b="1" spc="-10" dirty="0">
                          <a:latin typeface="Calibri"/>
                          <a:cs typeface="Calibri"/>
                        </a:rPr>
                        <a:t>d</a:t>
                      </a:r>
                      <a:r>
                        <a:rPr sz="1250" b="1" dirty="0">
                          <a:latin typeface="Calibri"/>
                          <a:cs typeface="Calibri"/>
                        </a:rPr>
                        <a:t>a</a:t>
                      </a:r>
                      <a:r>
                        <a:rPr sz="1250" b="1" spc="-5" dirty="0">
                          <a:latin typeface="Calibri"/>
                          <a:cs typeface="Calibri"/>
                        </a:rPr>
                        <a:t>ted Pla</a:t>
                      </a:r>
                      <a:r>
                        <a:rPr sz="1250" b="1" dirty="0">
                          <a:latin typeface="Calibri"/>
                          <a:cs typeface="Calibri"/>
                        </a:rPr>
                        <a:t>n</a:t>
                      </a:r>
                      <a:r>
                        <a:rPr sz="1250" b="1" spc="5" dirty="0">
                          <a:latin typeface="Calibri"/>
                          <a:cs typeface="Calibri"/>
                        </a:rPr>
                        <a:t> </a:t>
                      </a:r>
                      <a:r>
                        <a:rPr sz="1250" b="1" spc="-5" dirty="0">
                          <a:latin typeface="Calibri"/>
                          <a:cs typeface="Calibri"/>
                        </a:rPr>
                        <a:t>T</a:t>
                      </a:r>
                      <a:r>
                        <a:rPr sz="1250" b="1" spc="-10" dirty="0">
                          <a:latin typeface="Calibri"/>
                          <a:cs typeface="Calibri"/>
                        </a:rPr>
                        <a:t>e</a:t>
                      </a:r>
                      <a:r>
                        <a:rPr sz="1250" b="1" dirty="0">
                          <a:latin typeface="Calibri"/>
                          <a:cs typeface="Calibri"/>
                        </a:rPr>
                        <a:t>am</a:t>
                      </a:r>
                      <a:endParaRPr sz="1250">
                        <a:latin typeface="Calibri"/>
                        <a:cs typeface="Calibri"/>
                      </a:endParaRPr>
                    </a:p>
                  </a:txBody>
                  <a:tcPr marL="0" marR="0" marT="0" marB="0">
                    <a:lnL w="11066">
                      <a:solidFill>
                        <a:srgbClr val="41709C"/>
                      </a:solidFill>
                      <a:prstDash val="solid"/>
                    </a:lnL>
                    <a:lnR w="11066">
                      <a:solidFill>
                        <a:srgbClr val="41709C"/>
                      </a:solidFill>
                      <a:prstDash val="solid"/>
                    </a:lnR>
                    <a:lnT w="11066">
                      <a:solidFill>
                        <a:srgbClr val="41709C"/>
                      </a:solidFill>
                      <a:prstDash val="solid"/>
                    </a:lnT>
                    <a:lnB w="11066">
                      <a:solidFill>
                        <a:srgbClr val="41709C"/>
                      </a:solidFill>
                      <a:prstDash val="solid"/>
                    </a:lnB>
                    <a:solidFill>
                      <a:srgbClr val="5B9BD4"/>
                    </a:solidFill>
                  </a:tcPr>
                </a:tc>
                <a:tc rowSpan="3" hMerge="1">
                  <a:txBody>
                    <a:bodyPr/>
                    <a:lstStyle/>
                    <a:p>
                      <a:endParaRPr/>
                    </a:p>
                  </a:txBody>
                  <a:tcPr marL="0" marR="0" marT="0" marB="0"/>
                </a:tc>
                <a:tc rowSpan="3" hMerge="1">
                  <a:txBody>
                    <a:bodyPr/>
                    <a:lstStyle/>
                    <a:p>
                      <a:endParaRPr/>
                    </a:p>
                  </a:txBody>
                  <a:tcPr marL="0" marR="0" marT="0" marB="0"/>
                </a:tc>
                <a:tc rowSpan="3" hMerge="1">
                  <a:txBody>
                    <a:bodyPr/>
                    <a:lstStyle/>
                    <a:p>
                      <a:endParaRPr/>
                    </a:p>
                  </a:txBody>
                  <a:tcPr marL="0" marR="0" marT="0" marB="0"/>
                </a:tc>
              </a:tr>
              <a:tr h="604241">
                <a:tc gridSpan="2">
                  <a:txBody>
                    <a:bodyPr/>
                    <a:lstStyle/>
                    <a:p>
                      <a:pPr marL="92075" marR="87630" algn="ctr">
                        <a:lnSpc>
                          <a:spcPct val="102400"/>
                        </a:lnSpc>
                      </a:pPr>
                      <a:r>
                        <a:rPr sz="900" b="1" dirty="0">
                          <a:latin typeface="Calibri"/>
                          <a:cs typeface="Calibri"/>
                        </a:rPr>
                        <a:t>Fe</a:t>
                      </a:r>
                      <a:r>
                        <a:rPr sz="900" b="1" spc="5" dirty="0">
                          <a:latin typeface="Calibri"/>
                          <a:cs typeface="Calibri"/>
                        </a:rPr>
                        <a:t>d</a:t>
                      </a:r>
                      <a:r>
                        <a:rPr sz="900" b="1" dirty="0">
                          <a:latin typeface="Calibri"/>
                          <a:cs typeface="Calibri"/>
                        </a:rPr>
                        <a:t>eral</a:t>
                      </a:r>
                      <a:r>
                        <a:rPr sz="900" b="1" spc="-5" dirty="0">
                          <a:latin typeface="Calibri"/>
                          <a:cs typeface="Calibri"/>
                        </a:rPr>
                        <a:t> P</a:t>
                      </a:r>
                      <a:r>
                        <a:rPr sz="900" b="1" spc="5" dirty="0">
                          <a:latin typeface="Calibri"/>
                          <a:cs typeface="Calibri"/>
                        </a:rPr>
                        <a:t>r</a:t>
                      </a:r>
                      <a:r>
                        <a:rPr sz="900" b="1" dirty="0">
                          <a:latin typeface="Calibri"/>
                          <a:cs typeface="Calibri"/>
                        </a:rPr>
                        <a:t>o</a:t>
                      </a:r>
                      <a:r>
                        <a:rPr sz="900" b="1" spc="-5" dirty="0">
                          <a:latin typeface="Calibri"/>
                          <a:cs typeface="Calibri"/>
                        </a:rPr>
                        <a:t>g</a:t>
                      </a:r>
                      <a:r>
                        <a:rPr sz="900" b="1" dirty="0">
                          <a:latin typeface="Calibri"/>
                          <a:cs typeface="Calibri"/>
                        </a:rPr>
                        <a:t>rams (Lea</a:t>
                      </a:r>
                      <a:r>
                        <a:rPr sz="900" b="1" spc="5" dirty="0">
                          <a:latin typeface="Calibri"/>
                          <a:cs typeface="Calibri"/>
                        </a:rPr>
                        <a:t>d</a:t>
                      </a:r>
                      <a:r>
                        <a:rPr sz="900" b="1" dirty="0">
                          <a:latin typeface="Calibri"/>
                          <a:cs typeface="Calibri"/>
                        </a:rPr>
                        <a:t>: </a:t>
                      </a:r>
                      <a:r>
                        <a:rPr sz="900" b="1" spc="-5" dirty="0">
                          <a:latin typeface="Calibri"/>
                          <a:cs typeface="Calibri"/>
                        </a:rPr>
                        <a:t>Gay</a:t>
                      </a:r>
                      <a:r>
                        <a:rPr sz="900" b="1" spc="-10" dirty="0">
                          <a:latin typeface="Calibri"/>
                          <a:cs typeface="Calibri"/>
                        </a:rPr>
                        <a:t>l</a:t>
                      </a:r>
                      <a:r>
                        <a:rPr sz="900" b="1" dirty="0">
                          <a:latin typeface="Calibri"/>
                          <a:cs typeface="Calibri"/>
                        </a:rPr>
                        <a:t>e </a:t>
                      </a:r>
                      <a:r>
                        <a:rPr sz="900" b="1" spc="-5" dirty="0">
                          <a:latin typeface="Calibri"/>
                          <a:cs typeface="Calibri"/>
                        </a:rPr>
                        <a:t>Pa</a:t>
                      </a:r>
                      <a:r>
                        <a:rPr sz="900" b="1" dirty="0">
                          <a:latin typeface="Calibri"/>
                          <a:cs typeface="Calibri"/>
                        </a:rPr>
                        <a:t>u</a:t>
                      </a:r>
                      <a:r>
                        <a:rPr sz="900" b="1" spc="-5" dirty="0">
                          <a:latin typeface="Calibri"/>
                          <a:cs typeface="Calibri"/>
                        </a:rPr>
                        <a:t>l</a:t>
                      </a:r>
                      <a:r>
                        <a:rPr sz="900" b="1" dirty="0">
                          <a:latin typeface="Calibri"/>
                          <a:cs typeface="Calibri"/>
                        </a:rPr>
                        <a:t>e</a:t>
                      </a:r>
                      <a:r>
                        <a:rPr sz="900" b="1" spc="-5" dirty="0">
                          <a:latin typeface="Calibri"/>
                          <a:cs typeface="Calibri"/>
                        </a:rPr>
                        <a:t>y</a:t>
                      </a:r>
                      <a:r>
                        <a:rPr sz="900" b="1" dirty="0">
                          <a:latin typeface="Calibri"/>
                          <a:cs typeface="Calibri"/>
                        </a:rPr>
                        <a:t>)</a:t>
                      </a:r>
                      <a:endParaRPr sz="900">
                        <a:latin typeface="Calibri"/>
                        <a:cs typeface="Calibri"/>
                      </a:endParaRPr>
                    </a:p>
                  </a:txBody>
                  <a:tcPr marL="0" marR="0" marT="0" marB="0">
                    <a:lnL w="11067">
                      <a:solidFill>
                        <a:srgbClr val="41709C"/>
                      </a:solidFill>
                      <a:prstDash val="solid"/>
                    </a:lnL>
                    <a:lnR w="11067">
                      <a:solidFill>
                        <a:srgbClr val="41709C"/>
                      </a:solidFill>
                      <a:prstDash val="solid"/>
                    </a:lnR>
                    <a:lnT w="11067">
                      <a:solidFill>
                        <a:srgbClr val="41709C"/>
                      </a:solidFill>
                      <a:prstDash val="solid"/>
                    </a:lnT>
                    <a:lnB w="11067">
                      <a:solidFill>
                        <a:srgbClr val="41709C"/>
                      </a:solidFill>
                      <a:prstDash val="solid"/>
                    </a:lnB>
                    <a:solidFill>
                      <a:srgbClr val="5B9BD4"/>
                    </a:solidFill>
                  </a:tcPr>
                </a:tc>
                <a:tc hMerge="1">
                  <a:txBody>
                    <a:bodyPr/>
                    <a:lstStyle/>
                    <a:p>
                      <a:endParaRPr/>
                    </a:p>
                  </a:txBody>
                  <a:tcPr marL="0" marR="0" marT="0" marB="0"/>
                </a:tc>
                <a:tc>
                  <a:txBody>
                    <a:bodyPr/>
                    <a:lstStyle/>
                    <a:p>
                      <a:endParaRPr sz="900">
                        <a:latin typeface="Calibri"/>
                        <a:cs typeface="Calibri"/>
                      </a:endParaRPr>
                    </a:p>
                  </a:txBody>
                  <a:tcPr marL="0" marR="0" marT="0" marB="0">
                    <a:lnL w="11067">
                      <a:solidFill>
                        <a:srgbClr val="41709C"/>
                      </a:solidFill>
                      <a:prstDash val="solid"/>
                    </a:lnL>
                    <a:lnR w="11066">
                      <a:solidFill>
                        <a:srgbClr val="41709C"/>
                      </a:solidFill>
                      <a:prstDash val="solid"/>
                    </a:lnR>
                  </a:tcPr>
                </a:tc>
                <a:tc gridSpan="4" vMerge="1">
                  <a:txBody>
                    <a:bodyPr/>
                    <a:lstStyle/>
                    <a:p>
                      <a:endParaRPr/>
                    </a:p>
                  </a:txBody>
                  <a:tcPr marL="0" marR="0" marT="0" marB="0">
                    <a:lnL w="11066">
                      <a:solidFill>
                        <a:srgbClr val="41709C"/>
                      </a:solidFill>
                      <a:prstDash val="solid"/>
                    </a:lnL>
                    <a:lnR w="11066">
                      <a:solidFill>
                        <a:srgbClr val="41709C"/>
                      </a:solidFill>
                      <a:prstDash val="solid"/>
                    </a:lnR>
                    <a:lnT w="11066">
                      <a:solidFill>
                        <a:srgbClr val="41709C"/>
                      </a:solidFill>
                      <a:prstDash val="solid"/>
                    </a:lnT>
                    <a:lnB w="11066">
                      <a:solidFill>
                        <a:srgbClr val="41709C"/>
                      </a:solidFill>
                      <a:prstDash val="solid"/>
                    </a:lnB>
                    <a:solidFill>
                      <a:srgbClr val="5B9BD4"/>
                    </a:solidFill>
                  </a:tcPr>
                </a:tc>
                <a:tc hMerge="1" vMerge="1">
                  <a:txBody>
                    <a:bodyPr/>
                    <a:lstStyle/>
                    <a:p>
                      <a:endParaRPr/>
                    </a:p>
                  </a:txBody>
                  <a:tcPr marL="0" marR="0" marT="0" marB="0"/>
                </a:tc>
                <a:tc hMerge="1" vMerge="1">
                  <a:txBody>
                    <a:bodyPr/>
                    <a:lstStyle/>
                    <a:p>
                      <a:endParaRPr/>
                    </a:p>
                  </a:txBody>
                  <a:tcPr marL="0" marR="0" marT="0" marB="0"/>
                </a:tc>
                <a:tc hMerge="1" vMerge="1">
                  <a:txBody>
                    <a:bodyPr/>
                    <a:lstStyle/>
                    <a:p>
                      <a:endParaRPr/>
                    </a:p>
                  </a:txBody>
                  <a:tcPr marL="0" marR="0" marT="0" marB="0"/>
                </a:tc>
              </a:tr>
              <a:tr h="70517">
                <a:tc>
                  <a:txBody>
                    <a:bodyPr/>
                    <a:lstStyle/>
                    <a:p>
                      <a:endParaRPr sz="900">
                        <a:latin typeface="Calibri"/>
                        <a:cs typeface="Calibri"/>
                      </a:endParaRPr>
                    </a:p>
                  </a:txBody>
                  <a:tcPr marL="0" marR="0" marT="0" marB="0">
                    <a:lnL w="9525">
                      <a:solidFill>
                        <a:srgbClr val="000000"/>
                      </a:solidFill>
                      <a:prstDash val="solid"/>
                    </a:lnL>
                    <a:lnR w="9525">
                      <a:solidFill>
                        <a:srgbClr val="000000"/>
                      </a:solidFill>
                      <a:prstDash val="solid"/>
                    </a:lnR>
                    <a:lnT w="11067" cap="flat" cmpd="sng" algn="ctr">
                      <a:solidFill>
                        <a:srgbClr val="41709C"/>
                      </a:solidFill>
                      <a:prstDash val="solid"/>
                      <a:round/>
                      <a:headEnd type="none" w="med" len="med"/>
                      <a:tailEnd type="none" w="med" len="med"/>
                    </a:lnT>
                    <a:lnB w="9525">
                      <a:solidFill>
                        <a:srgbClr val="000000"/>
                      </a:solidFill>
                      <a:prstDash val="solid"/>
                    </a:lnB>
                  </a:tcPr>
                </a:tc>
                <a:tc>
                  <a:txBody>
                    <a:bodyPr/>
                    <a:lstStyle/>
                    <a:p>
                      <a:endParaRPr sz="900">
                        <a:latin typeface="Calibri"/>
                        <a:cs typeface="Calibri"/>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a:txBody>
                    <a:bodyPr/>
                    <a:lstStyle/>
                    <a:p>
                      <a:endParaRPr sz="900">
                        <a:latin typeface="Calibri"/>
                        <a:cs typeface="Calibri"/>
                      </a:endParaRPr>
                    </a:p>
                  </a:txBody>
                  <a:tcPr marL="0" marR="0" marT="0" marB="0">
                    <a:lnL w="9525">
                      <a:solidFill>
                        <a:srgbClr val="000000"/>
                      </a:solidFill>
                      <a:prstDash val="solid"/>
                    </a:lnL>
                    <a:lnR w="9525">
                      <a:solidFill>
                        <a:srgbClr val="000000"/>
                      </a:solidFill>
                      <a:prstDash val="solid"/>
                    </a:lnR>
                    <a:lnB w="9525">
                      <a:solidFill>
                        <a:srgbClr val="000000"/>
                      </a:solidFill>
                      <a:prstDash val="solid"/>
                    </a:lnB>
                  </a:tcPr>
                </a:tc>
                <a:tc gridSpan="4" vMerge="1">
                  <a:txBody>
                    <a:bodyPr/>
                    <a:lstStyle/>
                    <a:p>
                      <a:endParaRPr/>
                    </a:p>
                  </a:txBody>
                  <a:tcPr marL="0" marR="0" marT="0" marB="0">
                    <a:lnL w="11066">
                      <a:solidFill>
                        <a:srgbClr val="41709C"/>
                      </a:solidFill>
                      <a:prstDash val="solid"/>
                    </a:lnL>
                    <a:lnR w="11066">
                      <a:solidFill>
                        <a:srgbClr val="41709C"/>
                      </a:solidFill>
                      <a:prstDash val="solid"/>
                    </a:lnR>
                    <a:lnT w="11066">
                      <a:solidFill>
                        <a:srgbClr val="41709C"/>
                      </a:solidFill>
                      <a:prstDash val="solid"/>
                    </a:lnT>
                    <a:lnB w="11066">
                      <a:solidFill>
                        <a:srgbClr val="41709C"/>
                      </a:solidFill>
                      <a:prstDash val="solid"/>
                    </a:lnB>
                    <a:solidFill>
                      <a:srgbClr val="5B9BD4"/>
                    </a:solidFill>
                  </a:tcPr>
                </a:tc>
                <a:tc hMerge="1" vMerge="1">
                  <a:txBody>
                    <a:bodyPr/>
                    <a:lstStyle/>
                    <a:p>
                      <a:endParaRPr/>
                    </a:p>
                  </a:txBody>
                  <a:tcPr marL="0" marR="0" marT="0" marB="0"/>
                </a:tc>
                <a:tc hMerge="1" vMerge="1">
                  <a:txBody>
                    <a:bodyPr/>
                    <a:lstStyle/>
                    <a:p>
                      <a:endParaRPr/>
                    </a:p>
                  </a:txBody>
                  <a:tcPr marL="0" marR="0" marT="0" marB="0"/>
                </a:tc>
                <a:tc hMerge="1" vMerge="1">
                  <a:txBody>
                    <a:bodyPr/>
                    <a:lstStyle/>
                    <a:p>
                      <a:endParaRPr/>
                    </a:p>
                  </a:txBody>
                  <a:tcPr marL="0" marR="0" marT="0" marB="0"/>
                </a:tc>
              </a:tr>
            </a:tbl>
          </a:graphicData>
        </a:graphic>
      </p:graphicFrame>
    </p:spTree>
    <p:extLst>
      <p:ext uri="{BB962C8B-B14F-4D97-AF65-F5344CB8AC3E}">
        <p14:creationId xmlns:p14="http://schemas.microsoft.com/office/powerpoint/2010/main" val="370575038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146300" y="5924020"/>
            <a:ext cx="9144000" cy="66040"/>
          </a:xfrm>
          <a:custGeom>
            <a:avLst/>
            <a:gdLst/>
            <a:ahLst/>
            <a:cxnLst/>
            <a:rect l="l" t="t" r="r" b="b"/>
            <a:pathLst>
              <a:path w="9144000" h="66039">
                <a:moveTo>
                  <a:pt x="0" y="65531"/>
                </a:moveTo>
                <a:lnTo>
                  <a:pt x="9144000" y="65531"/>
                </a:lnTo>
                <a:lnTo>
                  <a:pt x="9144000" y="0"/>
                </a:lnTo>
                <a:lnTo>
                  <a:pt x="0" y="0"/>
                </a:lnTo>
                <a:lnTo>
                  <a:pt x="0" y="65531"/>
                </a:lnTo>
                <a:close/>
              </a:path>
            </a:pathLst>
          </a:custGeom>
          <a:solidFill>
            <a:srgbClr val="B7C333"/>
          </a:solidFill>
        </p:spPr>
        <p:txBody>
          <a:bodyPr wrap="square" lIns="0" tIns="0" rIns="0" bIns="0" rtlCol="0"/>
          <a:lstStyle/>
          <a:p>
            <a:endParaRPr/>
          </a:p>
        </p:txBody>
      </p:sp>
      <p:sp>
        <p:nvSpPr>
          <p:cNvPr id="3" name="object 3"/>
          <p:cNvSpPr/>
          <p:nvPr/>
        </p:nvSpPr>
        <p:spPr>
          <a:xfrm>
            <a:off x="2146300" y="6039485"/>
            <a:ext cx="9144000" cy="818515"/>
          </a:xfrm>
          <a:custGeom>
            <a:avLst/>
            <a:gdLst/>
            <a:ahLst/>
            <a:cxnLst/>
            <a:rect l="l" t="t" r="r" b="b"/>
            <a:pathLst>
              <a:path w="9144000" h="818515">
                <a:moveTo>
                  <a:pt x="0" y="818387"/>
                </a:moveTo>
                <a:lnTo>
                  <a:pt x="9144000" y="818387"/>
                </a:lnTo>
                <a:lnTo>
                  <a:pt x="9144000" y="0"/>
                </a:lnTo>
                <a:lnTo>
                  <a:pt x="0" y="0"/>
                </a:lnTo>
                <a:lnTo>
                  <a:pt x="0" y="818387"/>
                </a:lnTo>
                <a:close/>
              </a:path>
            </a:pathLst>
          </a:custGeom>
          <a:solidFill>
            <a:srgbClr val="396983"/>
          </a:solidFill>
        </p:spPr>
        <p:txBody>
          <a:bodyPr wrap="square" lIns="0" tIns="0" rIns="0" bIns="0" rtlCol="0"/>
          <a:lstStyle/>
          <a:p>
            <a:endParaRPr/>
          </a:p>
        </p:txBody>
      </p:sp>
      <p:sp>
        <p:nvSpPr>
          <p:cNvPr id="6" name="object 6"/>
          <p:cNvSpPr/>
          <p:nvPr/>
        </p:nvSpPr>
        <p:spPr>
          <a:xfrm>
            <a:off x="2514600" y="1323746"/>
            <a:ext cx="7475220" cy="0"/>
          </a:xfrm>
          <a:custGeom>
            <a:avLst/>
            <a:gdLst/>
            <a:ahLst/>
            <a:cxnLst/>
            <a:rect l="l" t="t" r="r" b="b"/>
            <a:pathLst>
              <a:path w="7475220">
                <a:moveTo>
                  <a:pt x="0" y="0"/>
                </a:moveTo>
                <a:lnTo>
                  <a:pt x="7475219" y="0"/>
                </a:lnTo>
              </a:path>
            </a:pathLst>
          </a:custGeom>
          <a:ln w="6096">
            <a:solidFill>
              <a:srgbClr val="B1AFA2"/>
            </a:solidFill>
          </a:ln>
        </p:spPr>
        <p:txBody>
          <a:bodyPr wrap="square" lIns="0" tIns="0" rIns="0" bIns="0" rtlCol="0"/>
          <a:lstStyle/>
          <a:p>
            <a:endParaRPr/>
          </a:p>
        </p:txBody>
      </p:sp>
      <p:sp>
        <p:nvSpPr>
          <p:cNvPr id="7" name="object 7"/>
          <p:cNvSpPr txBox="1"/>
          <p:nvPr/>
        </p:nvSpPr>
        <p:spPr>
          <a:xfrm>
            <a:off x="1538867" y="262560"/>
            <a:ext cx="9333571" cy="948978"/>
          </a:xfrm>
          <a:prstGeom prst="rect">
            <a:avLst/>
          </a:prstGeom>
        </p:spPr>
        <p:txBody>
          <a:bodyPr vert="horz" wrap="square" lIns="0" tIns="0" rIns="0" bIns="0" rtlCol="0">
            <a:spAutoFit/>
          </a:bodyPr>
          <a:lstStyle/>
          <a:p>
            <a:pPr marL="12700" marR="5080" algn="ctr">
              <a:lnSpc>
                <a:spcPts val="3670"/>
              </a:lnSpc>
            </a:pPr>
            <a:r>
              <a:rPr sz="3600" spc="-155" dirty="0">
                <a:solidFill>
                  <a:srgbClr val="5D5B4E"/>
                </a:solidFill>
                <a:latin typeface="Euphemia"/>
                <a:cs typeface="Calibri"/>
              </a:rPr>
              <a:t>W</a:t>
            </a:r>
            <a:r>
              <a:rPr sz="3600" spc="-35" dirty="0">
                <a:solidFill>
                  <a:srgbClr val="5D5B4E"/>
                </a:solidFill>
                <a:latin typeface="Euphemia"/>
                <a:cs typeface="Calibri"/>
              </a:rPr>
              <a:t>a</a:t>
            </a:r>
            <a:r>
              <a:rPr sz="3600" spc="-40" dirty="0">
                <a:solidFill>
                  <a:srgbClr val="5D5B4E"/>
                </a:solidFill>
                <a:latin typeface="Euphemia"/>
                <a:cs typeface="Calibri"/>
              </a:rPr>
              <a:t>s</a:t>
            </a:r>
            <a:r>
              <a:rPr sz="3600" spc="-30" dirty="0">
                <a:solidFill>
                  <a:srgbClr val="5D5B4E"/>
                </a:solidFill>
                <a:latin typeface="Euphemia"/>
                <a:cs typeface="Calibri"/>
              </a:rPr>
              <a:t>h</a:t>
            </a:r>
            <a:r>
              <a:rPr sz="3600" spc="-40" dirty="0">
                <a:solidFill>
                  <a:srgbClr val="5D5B4E"/>
                </a:solidFill>
                <a:latin typeface="Euphemia"/>
                <a:cs typeface="Calibri"/>
              </a:rPr>
              <a:t>i</a:t>
            </a:r>
            <a:r>
              <a:rPr sz="3600" spc="-30" dirty="0">
                <a:solidFill>
                  <a:srgbClr val="5D5B4E"/>
                </a:solidFill>
                <a:latin typeface="Euphemia"/>
                <a:cs typeface="Calibri"/>
              </a:rPr>
              <a:t>n</a:t>
            </a:r>
            <a:r>
              <a:rPr sz="3600" spc="-105" dirty="0">
                <a:solidFill>
                  <a:srgbClr val="5D5B4E"/>
                </a:solidFill>
                <a:latin typeface="Euphemia"/>
                <a:cs typeface="Calibri"/>
              </a:rPr>
              <a:t>g</a:t>
            </a:r>
            <a:r>
              <a:rPr sz="3600" spc="-80" dirty="0">
                <a:solidFill>
                  <a:srgbClr val="5D5B4E"/>
                </a:solidFill>
                <a:latin typeface="Euphemia"/>
                <a:cs typeface="Calibri"/>
              </a:rPr>
              <a:t>t</a:t>
            </a:r>
            <a:r>
              <a:rPr sz="3600" spc="-40" dirty="0">
                <a:solidFill>
                  <a:srgbClr val="5D5B4E"/>
                </a:solidFill>
                <a:latin typeface="Euphemia"/>
                <a:cs typeface="Calibri"/>
              </a:rPr>
              <a:t>o</a:t>
            </a:r>
            <a:r>
              <a:rPr sz="3600" spc="-30" dirty="0">
                <a:solidFill>
                  <a:srgbClr val="5D5B4E"/>
                </a:solidFill>
                <a:latin typeface="Euphemia"/>
                <a:cs typeface="Calibri"/>
              </a:rPr>
              <a:t>n</a:t>
            </a:r>
            <a:r>
              <a:rPr sz="3600" spc="-254" dirty="0">
                <a:solidFill>
                  <a:srgbClr val="5D5B4E"/>
                </a:solidFill>
                <a:latin typeface="Euphemia"/>
                <a:cs typeface="Calibri"/>
              </a:rPr>
              <a:t>’</a:t>
            </a:r>
            <a:r>
              <a:rPr sz="3600" dirty="0">
                <a:solidFill>
                  <a:srgbClr val="5D5B4E"/>
                </a:solidFill>
                <a:latin typeface="Euphemia"/>
                <a:cs typeface="Calibri"/>
              </a:rPr>
              <a:t>s</a:t>
            </a:r>
            <a:r>
              <a:rPr sz="3600" spc="-110" dirty="0">
                <a:solidFill>
                  <a:srgbClr val="5D5B4E"/>
                </a:solidFill>
                <a:latin typeface="Euphemia"/>
                <a:cs typeface="Calibri"/>
              </a:rPr>
              <a:t> </a:t>
            </a:r>
            <a:r>
              <a:rPr sz="3600" spc="-80" dirty="0">
                <a:solidFill>
                  <a:srgbClr val="5D5B4E"/>
                </a:solidFill>
                <a:latin typeface="Euphemia"/>
                <a:cs typeface="Calibri"/>
              </a:rPr>
              <a:t>E</a:t>
            </a:r>
            <a:r>
              <a:rPr sz="3600" spc="-35" dirty="0">
                <a:solidFill>
                  <a:srgbClr val="5D5B4E"/>
                </a:solidFill>
                <a:latin typeface="Euphemia"/>
                <a:cs typeface="Calibri"/>
              </a:rPr>
              <a:t>S</a:t>
            </a:r>
            <a:r>
              <a:rPr sz="3600" spc="-60" dirty="0">
                <a:solidFill>
                  <a:srgbClr val="5D5B4E"/>
                </a:solidFill>
                <a:latin typeface="Euphemia"/>
                <a:cs typeface="Calibri"/>
              </a:rPr>
              <a:t>S</a:t>
            </a:r>
            <a:r>
              <a:rPr sz="3600" dirty="0">
                <a:solidFill>
                  <a:srgbClr val="5D5B4E"/>
                </a:solidFill>
                <a:latin typeface="Euphemia"/>
                <a:cs typeface="Calibri"/>
              </a:rPr>
              <a:t>A</a:t>
            </a:r>
            <a:r>
              <a:rPr sz="3600" spc="-90" dirty="0">
                <a:solidFill>
                  <a:srgbClr val="5D5B4E"/>
                </a:solidFill>
                <a:latin typeface="Euphemia"/>
                <a:cs typeface="Calibri"/>
              </a:rPr>
              <a:t> </a:t>
            </a:r>
            <a:r>
              <a:rPr sz="3600" spc="-40" dirty="0">
                <a:solidFill>
                  <a:srgbClr val="5D5B4E"/>
                </a:solidFill>
                <a:latin typeface="Euphemia"/>
                <a:cs typeface="Calibri"/>
              </a:rPr>
              <a:t>Co</a:t>
            </a:r>
            <a:r>
              <a:rPr sz="3600" spc="-30" dirty="0">
                <a:solidFill>
                  <a:srgbClr val="5D5B4E"/>
                </a:solidFill>
                <a:latin typeface="Euphemia"/>
                <a:cs typeface="Calibri"/>
              </a:rPr>
              <a:t>n</a:t>
            </a:r>
            <a:r>
              <a:rPr sz="3600" spc="-40" dirty="0">
                <a:solidFill>
                  <a:srgbClr val="5D5B4E"/>
                </a:solidFill>
                <a:latin typeface="Euphemia"/>
                <a:cs typeface="Calibri"/>
              </a:rPr>
              <a:t>soli</a:t>
            </a:r>
            <a:r>
              <a:rPr sz="3600" spc="-30" dirty="0">
                <a:solidFill>
                  <a:srgbClr val="5D5B4E"/>
                </a:solidFill>
                <a:latin typeface="Euphemia"/>
                <a:cs typeface="Calibri"/>
              </a:rPr>
              <a:t>d</a:t>
            </a:r>
            <a:r>
              <a:rPr sz="3600" spc="-70" dirty="0">
                <a:solidFill>
                  <a:srgbClr val="5D5B4E"/>
                </a:solidFill>
                <a:latin typeface="Euphemia"/>
                <a:cs typeface="Calibri"/>
              </a:rPr>
              <a:t>a</a:t>
            </a:r>
            <a:r>
              <a:rPr sz="3600" spc="-80" dirty="0">
                <a:solidFill>
                  <a:srgbClr val="5D5B4E"/>
                </a:solidFill>
                <a:latin typeface="Euphemia"/>
                <a:cs typeface="Calibri"/>
              </a:rPr>
              <a:t>t</a:t>
            </a:r>
            <a:r>
              <a:rPr sz="3600" spc="-40" dirty="0">
                <a:solidFill>
                  <a:srgbClr val="5D5B4E"/>
                </a:solidFill>
                <a:latin typeface="Euphemia"/>
                <a:cs typeface="Calibri"/>
              </a:rPr>
              <a:t>e</a:t>
            </a:r>
            <a:r>
              <a:rPr sz="3600" dirty="0">
                <a:solidFill>
                  <a:srgbClr val="5D5B4E"/>
                </a:solidFill>
                <a:latin typeface="Euphemia"/>
                <a:cs typeface="Calibri"/>
              </a:rPr>
              <a:t>d</a:t>
            </a:r>
            <a:r>
              <a:rPr sz="3600" spc="-100" dirty="0">
                <a:solidFill>
                  <a:srgbClr val="5D5B4E"/>
                </a:solidFill>
                <a:latin typeface="Euphemia"/>
                <a:cs typeface="Calibri"/>
              </a:rPr>
              <a:t> </a:t>
            </a:r>
            <a:r>
              <a:rPr sz="3600" spc="-40" dirty="0">
                <a:solidFill>
                  <a:srgbClr val="5D5B4E"/>
                </a:solidFill>
                <a:latin typeface="Euphemia"/>
                <a:cs typeface="Calibri"/>
              </a:rPr>
              <a:t>Pl</a:t>
            </a:r>
            <a:r>
              <a:rPr sz="3600" spc="-35" dirty="0">
                <a:solidFill>
                  <a:srgbClr val="5D5B4E"/>
                </a:solidFill>
                <a:latin typeface="Euphemia"/>
                <a:cs typeface="Calibri"/>
              </a:rPr>
              <a:t>a</a:t>
            </a:r>
            <a:r>
              <a:rPr sz="3600" dirty="0">
                <a:solidFill>
                  <a:srgbClr val="5D5B4E"/>
                </a:solidFill>
                <a:latin typeface="Euphemia"/>
                <a:cs typeface="Calibri"/>
              </a:rPr>
              <a:t>n </a:t>
            </a:r>
            <a:r>
              <a:rPr sz="3600" spc="-365" dirty="0">
                <a:solidFill>
                  <a:srgbClr val="5D5B4E"/>
                </a:solidFill>
                <a:latin typeface="Euphemia"/>
                <a:cs typeface="Calibri"/>
              </a:rPr>
              <a:t>T</a:t>
            </a:r>
            <a:r>
              <a:rPr sz="3600" spc="-45" dirty="0">
                <a:solidFill>
                  <a:srgbClr val="5D5B4E"/>
                </a:solidFill>
                <a:latin typeface="Euphemia"/>
                <a:cs typeface="Calibri"/>
              </a:rPr>
              <a:t>e</a:t>
            </a:r>
            <a:r>
              <a:rPr sz="3600" spc="-35" dirty="0">
                <a:solidFill>
                  <a:srgbClr val="5D5B4E"/>
                </a:solidFill>
                <a:latin typeface="Euphemia"/>
                <a:cs typeface="Calibri"/>
              </a:rPr>
              <a:t>a</a:t>
            </a:r>
            <a:r>
              <a:rPr sz="3600" spc="-5" dirty="0">
                <a:solidFill>
                  <a:srgbClr val="5D5B4E"/>
                </a:solidFill>
                <a:latin typeface="Euphemia"/>
                <a:cs typeface="Calibri"/>
              </a:rPr>
              <a:t>m</a:t>
            </a:r>
            <a:r>
              <a:rPr sz="3600" spc="-95" dirty="0">
                <a:solidFill>
                  <a:srgbClr val="5D5B4E"/>
                </a:solidFill>
                <a:latin typeface="Euphemia"/>
                <a:cs typeface="Calibri"/>
              </a:rPr>
              <a:t> </a:t>
            </a:r>
            <a:r>
              <a:rPr sz="3600" spc="-35" dirty="0">
                <a:solidFill>
                  <a:srgbClr val="5D5B4E"/>
                </a:solidFill>
                <a:latin typeface="Euphemia"/>
                <a:cs typeface="Calibri"/>
              </a:rPr>
              <a:t>O</a:t>
            </a:r>
            <a:r>
              <a:rPr sz="3600" spc="-85" dirty="0">
                <a:solidFill>
                  <a:srgbClr val="5D5B4E"/>
                </a:solidFill>
                <a:latin typeface="Euphemia"/>
                <a:cs typeface="Calibri"/>
              </a:rPr>
              <a:t>r</a:t>
            </a:r>
            <a:r>
              <a:rPr sz="3600" spc="-120" dirty="0">
                <a:solidFill>
                  <a:srgbClr val="5D5B4E"/>
                </a:solidFill>
                <a:latin typeface="Euphemia"/>
                <a:cs typeface="Calibri"/>
              </a:rPr>
              <a:t>g</a:t>
            </a:r>
            <a:r>
              <a:rPr sz="3600" spc="-35" dirty="0">
                <a:solidFill>
                  <a:srgbClr val="5D5B4E"/>
                </a:solidFill>
                <a:latin typeface="Euphemia"/>
                <a:cs typeface="Calibri"/>
              </a:rPr>
              <a:t>ani</a:t>
            </a:r>
            <a:r>
              <a:rPr sz="3600" spc="-90" dirty="0">
                <a:solidFill>
                  <a:srgbClr val="5D5B4E"/>
                </a:solidFill>
                <a:latin typeface="Euphemia"/>
                <a:cs typeface="Calibri"/>
              </a:rPr>
              <a:t>z</a:t>
            </a:r>
            <a:r>
              <a:rPr sz="3600" spc="-70" dirty="0">
                <a:solidFill>
                  <a:srgbClr val="5D5B4E"/>
                </a:solidFill>
                <a:latin typeface="Euphemia"/>
                <a:cs typeface="Calibri"/>
              </a:rPr>
              <a:t>a</a:t>
            </a:r>
            <a:r>
              <a:rPr sz="3600" spc="-50" dirty="0">
                <a:solidFill>
                  <a:srgbClr val="5D5B4E"/>
                </a:solidFill>
                <a:latin typeface="Euphemia"/>
                <a:cs typeface="Calibri"/>
              </a:rPr>
              <a:t>t</a:t>
            </a:r>
            <a:r>
              <a:rPr sz="3600" spc="-35" dirty="0">
                <a:solidFill>
                  <a:srgbClr val="5D5B4E"/>
                </a:solidFill>
                <a:latin typeface="Euphemia"/>
                <a:cs typeface="Calibri"/>
              </a:rPr>
              <a:t>i</a:t>
            </a:r>
            <a:r>
              <a:rPr sz="3600" spc="-40" dirty="0">
                <a:solidFill>
                  <a:srgbClr val="5D5B4E"/>
                </a:solidFill>
                <a:latin typeface="Euphemia"/>
                <a:cs typeface="Calibri"/>
              </a:rPr>
              <a:t>o</a:t>
            </a:r>
            <a:r>
              <a:rPr sz="3600" dirty="0">
                <a:solidFill>
                  <a:srgbClr val="5D5B4E"/>
                </a:solidFill>
                <a:latin typeface="Euphemia"/>
                <a:cs typeface="Calibri"/>
              </a:rPr>
              <a:t>n</a:t>
            </a:r>
            <a:r>
              <a:rPr sz="3600" spc="-114" dirty="0">
                <a:solidFill>
                  <a:srgbClr val="5D5B4E"/>
                </a:solidFill>
                <a:latin typeface="Euphemia"/>
                <a:cs typeface="Calibri"/>
              </a:rPr>
              <a:t> </a:t>
            </a:r>
            <a:r>
              <a:rPr sz="3600" spc="-95" dirty="0">
                <a:solidFill>
                  <a:srgbClr val="5D5B4E"/>
                </a:solidFill>
                <a:latin typeface="Euphemia"/>
                <a:cs typeface="Calibri"/>
              </a:rPr>
              <a:t>R</a:t>
            </a:r>
            <a:r>
              <a:rPr sz="3600" spc="-45" dirty="0">
                <a:solidFill>
                  <a:srgbClr val="5D5B4E"/>
                </a:solidFill>
                <a:latin typeface="Euphemia"/>
                <a:cs typeface="Calibri"/>
              </a:rPr>
              <a:t>e</a:t>
            </a:r>
            <a:r>
              <a:rPr sz="3600" spc="-35" dirty="0">
                <a:solidFill>
                  <a:srgbClr val="5D5B4E"/>
                </a:solidFill>
                <a:latin typeface="Euphemia"/>
                <a:cs typeface="Calibri"/>
              </a:rPr>
              <a:t>p</a:t>
            </a:r>
            <a:r>
              <a:rPr sz="3600" spc="-85" dirty="0">
                <a:solidFill>
                  <a:srgbClr val="5D5B4E"/>
                </a:solidFill>
                <a:latin typeface="Euphemia"/>
                <a:cs typeface="Calibri"/>
              </a:rPr>
              <a:t>r</a:t>
            </a:r>
            <a:r>
              <a:rPr sz="3600" spc="-45" dirty="0">
                <a:solidFill>
                  <a:srgbClr val="5D5B4E"/>
                </a:solidFill>
                <a:latin typeface="Euphemia"/>
                <a:cs typeface="Calibri"/>
              </a:rPr>
              <a:t>e</a:t>
            </a:r>
            <a:r>
              <a:rPr sz="3600" spc="-40" dirty="0">
                <a:solidFill>
                  <a:srgbClr val="5D5B4E"/>
                </a:solidFill>
                <a:latin typeface="Euphemia"/>
                <a:cs typeface="Calibri"/>
              </a:rPr>
              <a:t>s</a:t>
            </a:r>
            <a:r>
              <a:rPr sz="3600" spc="-45" dirty="0">
                <a:solidFill>
                  <a:srgbClr val="5D5B4E"/>
                </a:solidFill>
                <a:latin typeface="Euphemia"/>
                <a:cs typeface="Calibri"/>
              </a:rPr>
              <a:t>e</a:t>
            </a:r>
            <a:r>
              <a:rPr sz="3600" spc="-80" dirty="0">
                <a:solidFill>
                  <a:srgbClr val="5D5B4E"/>
                </a:solidFill>
                <a:latin typeface="Euphemia"/>
                <a:cs typeface="Calibri"/>
              </a:rPr>
              <a:t>n</a:t>
            </a:r>
            <a:r>
              <a:rPr sz="3600" spc="-95" dirty="0">
                <a:solidFill>
                  <a:srgbClr val="5D5B4E"/>
                </a:solidFill>
                <a:latin typeface="Euphemia"/>
                <a:cs typeface="Calibri"/>
              </a:rPr>
              <a:t>t</a:t>
            </a:r>
            <a:r>
              <a:rPr sz="3600" spc="-70" dirty="0">
                <a:solidFill>
                  <a:srgbClr val="5D5B4E"/>
                </a:solidFill>
                <a:latin typeface="Euphemia"/>
                <a:cs typeface="Calibri"/>
              </a:rPr>
              <a:t>a</a:t>
            </a:r>
            <a:r>
              <a:rPr sz="3600" spc="-50" dirty="0">
                <a:solidFill>
                  <a:srgbClr val="5D5B4E"/>
                </a:solidFill>
                <a:latin typeface="Euphemia"/>
                <a:cs typeface="Calibri"/>
              </a:rPr>
              <a:t>t</a:t>
            </a:r>
            <a:r>
              <a:rPr sz="3600" spc="-35" dirty="0">
                <a:solidFill>
                  <a:srgbClr val="5D5B4E"/>
                </a:solidFill>
                <a:latin typeface="Euphemia"/>
                <a:cs typeface="Calibri"/>
              </a:rPr>
              <a:t>i</a:t>
            </a:r>
            <a:r>
              <a:rPr sz="3600" spc="-40" dirty="0">
                <a:solidFill>
                  <a:srgbClr val="5D5B4E"/>
                </a:solidFill>
                <a:latin typeface="Euphemia"/>
                <a:cs typeface="Calibri"/>
              </a:rPr>
              <a:t>o</a:t>
            </a:r>
            <a:r>
              <a:rPr sz="3600" dirty="0">
                <a:solidFill>
                  <a:srgbClr val="5D5B4E"/>
                </a:solidFill>
                <a:latin typeface="Euphemia"/>
                <a:cs typeface="Calibri"/>
              </a:rPr>
              <a:t>n</a:t>
            </a:r>
            <a:endParaRPr sz="3600" dirty="0">
              <a:latin typeface="Euphemia"/>
              <a:cs typeface="Calibri"/>
            </a:endParaRPr>
          </a:p>
        </p:txBody>
      </p:sp>
      <p:sp>
        <p:nvSpPr>
          <p:cNvPr id="9" name="object 9"/>
          <p:cNvSpPr txBox="1">
            <a:spLocks noGrp="1"/>
          </p:cNvSpPr>
          <p:nvPr>
            <p:ph type="sldNum" sz="quarter" idx="4294967295"/>
          </p:nvPr>
        </p:nvSpPr>
        <p:spPr>
          <a:xfrm>
            <a:off x="11161604" y="6316287"/>
            <a:ext cx="509286" cy="307777"/>
          </a:xfrm>
          <a:prstGeom prst="rect">
            <a:avLst/>
          </a:prstGeom>
        </p:spPr>
        <p:txBody>
          <a:bodyPr vert="horz" wrap="square" lIns="0" tIns="0" rIns="0" bIns="0" rtlCol="0">
            <a:spAutoFit/>
          </a:bodyPr>
          <a:lstStyle/>
          <a:p>
            <a:pPr marL="25400"/>
            <a:fld id="{81D60167-4931-47E6-BA6A-407CBD079E47}" type="slidenum">
              <a:rPr sz="2000" spc="-5" dirty="0"/>
              <a:pPr marL="25400"/>
              <a:t>31</a:t>
            </a:fld>
            <a:endParaRPr spc="-5" dirty="0"/>
          </a:p>
        </p:txBody>
      </p:sp>
      <p:graphicFrame>
        <p:nvGraphicFramePr>
          <p:cNvPr id="8" name="object 8"/>
          <p:cNvGraphicFramePr>
            <a:graphicFrameLocks noGrp="1"/>
          </p:cNvGraphicFramePr>
          <p:nvPr>
            <p:extLst/>
          </p:nvPr>
        </p:nvGraphicFramePr>
        <p:xfrm>
          <a:off x="2514601" y="1435608"/>
          <a:ext cx="7494903" cy="4102412"/>
        </p:xfrm>
        <a:graphic>
          <a:graphicData uri="http://schemas.openxmlformats.org/drawingml/2006/table">
            <a:tbl>
              <a:tblPr firstRow="1" bandRow="1">
                <a:tableStyleId>{2D5ABB26-0587-4C30-8999-92F81FD0307C}</a:tableStyleId>
              </a:tblPr>
              <a:tblGrid>
                <a:gridCol w="2498344"/>
                <a:gridCol w="2498343"/>
                <a:gridCol w="2498216"/>
              </a:tblGrid>
              <a:tr h="541089">
                <a:tc>
                  <a:txBody>
                    <a:bodyPr/>
                    <a:lstStyle/>
                    <a:p>
                      <a:endParaRPr sz="3600" dirty="0">
                        <a:latin typeface="Calibri"/>
                        <a:cs typeface="Calibri"/>
                      </a:endParaRPr>
                    </a:p>
                  </a:txBody>
                  <a:tcPr marL="0" marR="0" marT="0" marB="0">
                    <a:lnL w="12700">
                      <a:solidFill>
                        <a:srgbClr val="396983"/>
                      </a:solidFill>
                      <a:prstDash val="solid"/>
                    </a:lnL>
                    <a:lnR w="12700">
                      <a:solidFill>
                        <a:srgbClr val="396983"/>
                      </a:solidFill>
                      <a:prstDash val="solid"/>
                    </a:lnR>
                    <a:lnT w="12700">
                      <a:solidFill>
                        <a:srgbClr val="396983"/>
                      </a:solidFill>
                      <a:prstDash val="solid"/>
                    </a:lnT>
                    <a:lnB w="25400">
                      <a:solidFill>
                        <a:srgbClr val="396983"/>
                      </a:solidFill>
                      <a:prstDash val="solid"/>
                    </a:lnB>
                    <a:solidFill>
                      <a:srgbClr val="D2E1EB"/>
                    </a:solidFill>
                  </a:tcPr>
                </a:tc>
                <a:tc>
                  <a:txBody>
                    <a:bodyPr/>
                    <a:lstStyle/>
                    <a:p>
                      <a:endParaRPr sz="3600">
                        <a:latin typeface="Calibri"/>
                        <a:cs typeface="Calibri"/>
                      </a:endParaRPr>
                    </a:p>
                  </a:txBody>
                  <a:tcPr marL="0" marR="0" marT="0" marB="0">
                    <a:lnL w="12700">
                      <a:solidFill>
                        <a:srgbClr val="396983"/>
                      </a:solidFill>
                      <a:prstDash val="solid"/>
                    </a:lnL>
                    <a:lnR w="12700">
                      <a:solidFill>
                        <a:srgbClr val="396983"/>
                      </a:solidFill>
                      <a:prstDash val="solid"/>
                    </a:lnR>
                    <a:lnT w="12700">
                      <a:solidFill>
                        <a:srgbClr val="396983"/>
                      </a:solidFill>
                      <a:prstDash val="solid"/>
                    </a:lnT>
                    <a:lnB w="25400">
                      <a:solidFill>
                        <a:srgbClr val="396983"/>
                      </a:solidFill>
                      <a:prstDash val="solid"/>
                    </a:lnB>
                    <a:solidFill>
                      <a:srgbClr val="D2E1EB"/>
                    </a:solidFill>
                  </a:tcPr>
                </a:tc>
                <a:tc>
                  <a:txBody>
                    <a:bodyPr/>
                    <a:lstStyle/>
                    <a:p>
                      <a:endParaRPr sz="3600">
                        <a:latin typeface="Calibri"/>
                        <a:cs typeface="Calibri"/>
                      </a:endParaRPr>
                    </a:p>
                  </a:txBody>
                  <a:tcPr marL="0" marR="0" marT="0" marB="0">
                    <a:lnL w="12700">
                      <a:solidFill>
                        <a:srgbClr val="396983"/>
                      </a:solidFill>
                      <a:prstDash val="solid"/>
                    </a:lnL>
                    <a:lnR w="12700">
                      <a:solidFill>
                        <a:srgbClr val="396983"/>
                      </a:solidFill>
                      <a:prstDash val="solid"/>
                    </a:lnR>
                    <a:lnT w="12700">
                      <a:solidFill>
                        <a:srgbClr val="396983"/>
                      </a:solidFill>
                      <a:prstDash val="solid"/>
                    </a:lnT>
                    <a:lnB w="25400">
                      <a:solidFill>
                        <a:srgbClr val="396983"/>
                      </a:solidFill>
                      <a:prstDash val="solid"/>
                    </a:lnB>
                    <a:solidFill>
                      <a:srgbClr val="D2E1EB"/>
                    </a:solidFill>
                  </a:tcPr>
                </a:tc>
              </a:tr>
              <a:tr h="328911">
                <a:tc>
                  <a:txBody>
                    <a:bodyPr/>
                    <a:lstStyle/>
                    <a:p>
                      <a:pPr marL="62230">
                        <a:lnSpc>
                          <a:spcPct val="100000"/>
                        </a:lnSpc>
                      </a:pPr>
                      <a:r>
                        <a:rPr sz="1200" dirty="0">
                          <a:solidFill>
                            <a:srgbClr val="5D5B4E"/>
                          </a:solidFill>
                          <a:latin typeface="Calibri"/>
                          <a:cs typeface="Calibri"/>
                        </a:rPr>
                        <a:t>Go</a:t>
                      </a:r>
                      <a:r>
                        <a:rPr sz="1200" spc="-15" dirty="0">
                          <a:solidFill>
                            <a:srgbClr val="5D5B4E"/>
                          </a:solidFill>
                          <a:latin typeface="Calibri"/>
                          <a:cs typeface="Calibri"/>
                        </a:rPr>
                        <a:t>v</a:t>
                      </a:r>
                      <a:r>
                        <a:rPr sz="1200" dirty="0">
                          <a:solidFill>
                            <a:srgbClr val="5D5B4E"/>
                          </a:solidFill>
                          <a:latin typeface="Calibri"/>
                          <a:cs typeface="Calibri"/>
                        </a:rPr>
                        <a:t>erno</a:t>
                      </a:r>
                      <a:r>
                        <a:rPr sz="1200" spc="50" dirty="0">
                          <a:solidFill>
                            <a:srgbClr val="5D5B4E"/>
                          </a:solidFill>
                          <a:latin typeface="Calibri"/>
                          <a:cs typeface="Calibri"/>
                        </a:rPr>
                        <a:t>r</a:t>
                      </a:r>
                      <a:r>
                        <a:rPr sz="1200" spc="-75" dirty="0">
                          <a:solidFill>
                            <a:srgbClr val="5D5B4E"/>
                          </a:solidFill>
                          <a:latin typeface="Calibri"/>
                          <a:cs typeface="Calibri"/>
                        </a:rPr>
                        <a:t>’</a:t>
                      </a:r>
                      <a:r>
                        <a:rPr sz="1200" dirty="0">
                          <a:solidFill>
                            <a:srgbClr val="5D5B4E"/>
                          </a:solidFill>
                          <a:latin typeface="Calibri"/>
                          <a:cs typeface="Calibri"/>
                        </a:rPr>
                        <a:t>s</a:t>
                      </a:r>
                      <a:r>
                        <a:rPr sz="1200" spc="-10" dirty="0">
                          <a:solidFill>
                            <a:srgbClr val="5D5B4E"/>
                          </a:solidFill>
                          <a:latin typeface="Calibri"/>
                          <a:cs typeface="Calibri"/>
                        </a:rPr>
                        <a:t> </a:t>
                      </a:r>
                      <a:r>
                        <a:rPr sz="1200" dirty="0">
                          <a:solidFill>
                            <a:srgbClr val="5D5B4E"/>
                          </a:solidFill>
                          <a:latin typeface="Calibri"/>
                          <a:cs typeface="Calibri"/>
                        </a:rPr>
                        <a:t>O</a:t>
                      </a:r>
                      <a:r>
                        <a:rPr sz="1200" spc="-10" dirty="0">
                          <a:solidFill>
                            <a:srgbClr val="5D5B4E"/>
                          </a:solidFill>
                          <a:latin typeface="Calibri"/>
                          <a:cs typeface="Calibri"/>
                        </a:rPr>
                        <a:t>f</a:t>
                      </a:r>
                      <a:r>
                        <a:rPr sz="1200" dirty="0">
                          <a:solidFill>
                            <a:srgbClr val="5D5B4E"/>
                          </a:solidFill>
                          <a:latin typeface="Calibri"/>
                          <a:cs typeface="Calibri"/>
                        </a:rPr>
                        <a:t>fi</a:t>
                      </a:r>
                      <a:r>
                        <a:rPr sz="1200" spc="-5" dirty="0">
                          <a:solidFill>
                            <a:srgbClr val="5D5B4E"/>
                          </a:solidFill>
                          <a:latin typeface="Calibri"/>
                          <a:cs typeface="Calibri"/>
                        </a:rPr>
                        <a:t>c</a:t>
                      </a:r>
                      <a:r>
                        <a:rPr sz="1200" dirty="0">
                          <a:solidFill>
                            <a:srgbClr val="5D5B4E"/>
                          </a:solidFill>
                          <a:latin typeface="Calibri"/>
                          <a:cs typeface="Calibri"/>
                        </a:rPr>
                        <a:t>e</a:t>
                      </a:r>
                      <a:endParaRPr sz="1200">
                        <a:latin typeface="Calibri"/>
                        <a:cs typeface="Calibri"/>
                      </a:endParaRPr>
                    </a:p>
                  </a:txBody>
                  <a:tcPr marL="0" marR="0" marT="0" marB="0">
                    <a:lnL w="12700">
                      <a:solidFill>
                        <a:srgbClr val="396983"/>
                      </a:solidFill>
                      <a:prstDash val="solid"/>
                    </a:lnL>
                    <a:lnR w="12700">
                      <a:solidFill>
                        <a:srgbClr val="396983"/>
                      </a:solidFill>
                      <a:prstDash val="solid"/>
                    </a:lnR>
                    <a:lnT w="25400">
                      <a:solidFill>
                        <a:srgbClr val="396983"/>
                      </a:solidFill>
                      <a:prstDash val="solid"/>
                    </a:lnT>
                    <a:lnB w="12700">
                      <a:solidFill>
                        <a:srgbClr val="396983"/>
                      </a:solidFill>
                      <a:prstDash val="solid"/>
                    </a:lnB>
                  </a:tcPr>
                </a:tc>
                <a:tc>
                  <a:txBody>
                    <a:bodyPr/>
                    <a:lstStyle/>
                    <a:p>
                      <a:pPr marL="62865">
                        <a:lnSpc>
                          <a:spcPct val="100000"/>
                        </a:lnSpc>
                      </a:pPr>
                      <a:r>
                        <a:rPr sz="1200" spc="-20" dirty="0">
                          <a:solidFill>
                            <a:srgbClr val="5D5B4E"/>
                          </a:solidFill>
                          <a:latin typeface="Calibri"/>
                          <a:cs typeface="Calibri"/>
                        </a:rPr>
                        <a:t>P</a:t>
                      </a:r>
                      <a:r>
                        <a:rPr sz="1200" dirty="0">
                          <a:solidFill>
                            <a:srgbClr val="5D5B4E"/>
                          </a:solidFill>
                          <a:latin typeface="Calibri"/>
                          <a:cs typeface="Calibri"/>
                        </a:rPr>
                        <a:t>ar</a:t>
                      </a:r>
                      <a:r>
                        <a:rPr sz="1200" spc="5" dirty="0">
                          <a:solidFill>
                            <a:srgbClr val="5D5B4E"/>
                          </a:solidFill>
                          <a:latin typeface="Calibri"/>
                          <a:cs typeface="Calibri"/>
                        </a:rPr>
                        <a:t>t</a:t>
                      </a:r>
                      <a:r>
                        <a:rPr sz="1200" dirty="0">
                          <a:solidFill>
                            <a:srgbClr val="5D5B4E"/>
                          </a:solidFill>
                          <a:latin typeface="Calibri"/>
                          <a:cs typeface="Calibri"/>
                        </a:rPr>
                        <a:t>ne</a:t>
                      </a:r>
                      <a:r>
                        <a:rPr sz="1200" spc="-20" dirty="0">
                          <a:solidFill>
                            <a:srgbClr val="5D5B4E"/>
                          </a:solidFill>
                          <a:latin typeface="Calibri"/>
                          <a:cs typeface="Calibri"/>
                        </a:rPr>
                        <a:t>r</a:t>
                      </a:r>
                      <a:r>
                        <a:rPr sz="1200" spc="-5" dirty="0">
                          <a:solidFill>
                            <a:srgbClr val="5D5B4E"/>
                          </a:solidFill>
                          <a:latin typeface="Calibri"/>
                          <a:cs typeface="Calibri"/>
                        </a:rPr>
                        <a:t>s</a:t>
                      </a:r>
                      <a:r>
                        <a:rPr sz="1200" dirty="0">
                          <a:solidFill>
                            <a:srgbClr val="5D5B4E"/>
                          </a:solidFill>
                          <a:latin typeface="Calibri"/>
                          <a:cs typeface="Calibri"/>
                        </a:rPr>
                        <a:t>hip</a:t>
                      </a:r>
                      <a:r>
                        <a:rPr sz="1200" spc="-40" dirty="0">
                          <a:solidFill>
                            <a:srgbClr val="5D5B4E"/>
                          </a:solidFill>
                          <a:latin typeface="Calibri"/>
                          <a:cs typeface="Calibri"/>
                        </a:rPr>
                        <a:t> </a:t>
                      </a:r>
                      <a:r>
                        <a:rPr sz="1200" spc="-20" dirty="0">
                          <a:solidFill>
                            <a:srgbClr val="5D5B4E"/>
                          </a:solidFill>
                          <a:latin typeface="Calibri"/>
                          <a:cs typeface="Calibri"/>
                        </a:rPr>
                        <a:t>f</a:t>
                      </a:r>
                      <a:r>
                        <a:rPr sz="1200" spc="-5" dirty="0">
                          <a:solidFill>
                            <a:srgbClr val="5D5B4E"/>
                          </a:solidFill>
                          <a:latin typeface="Calibri"/>
                          <a:cs typeface="Calibri"/>
                        </a:rPr>
                        <a:t>o</a:t>
                      </a:r>
                      <a:r>
                        <a:rPr sz="1200" dirty="0">
                          <a:solidFill>
                            <a:srgbClr val="5D5B4E"/>
                          </a:solidFill>
                          <a:latin typeface="Calibri"/>
                          <a:cs typeface="Calibri"/>
                        </a:rPr>
                        <a:t>r</a:t>
                      </a:r>
                      <a:r>
                        <a:rPr sz="1200" spc="-20" dirty="0">
                          <a:solidFill>
                            <a:srgbClr val="5D5B4E"/>
                          </a:solidFill>
                          <a:latin typeface="Calibri"/>
                          <a:cs typeface="Calibri"/>
                        </a:rPr>
                        <a:t> </a:t>
                      </a:r>
                      <a:r>
                        <a:rPr sz="1200" spc="-5" dirty="0">
                          <a:solidFill>
                            <a:srgbClr val="5D5B4E"/>
                          </a:solidFill>
                          <a:latin typeface="Calibri"/>
                          <a:cs typeface="Calibri"/>
                        </a:rPr>
                        <a:t>Le</a:t>
                      </a:r>
                      <a:r>
                        <a:rPr sz="1200" dirty="0">
                          <a:solidFill>
                            <a:srgbClr val="5D5B4E"/>
                          </a:solidFill>
                          <a:latin typeface="Calibri"/>
                          <a:cs typeface="Calibri"/>
                        </a:rPr>
                        <a:t>ar</a:t>
                      </a:r>
                      <a:r>
                        <a:rPr sz="1200" spc="5" dirty="0">
                          <a:solidFill>
                            <a:srgbClr val="5D5B4E"/>
                          </a:solidFill>
                          <a:latin typeface="Calibri"/>
                          <a:cs typeface="Calibri"/>
                        </a:rPr>
                        <a:t>n</a:t>
                      </a:r>
                      <a:r>
                        <a:rPr sz="1200" dirty="0">
                          <a:solidFill>
                            <a:srgbClr val="5D5B4E"/>
                          </a:solidFill>
                          <a:latin typeface="Calibri"/>
                          <a:cs typeface="Calibri"/>
                        </a:rPr>
                        <a:t>ing</a:t>
                      </a:r>
                      <a:endParaRPr sz="1200">
                        <a:latin typeface="Calibri"/>
                        <a:cs typeface="Calibri"/>
                      </a:endParaRPr>
                    </a:p>
                  </a:txBody>
                  <a:tcPr marL="0" marR="0" marT="0" marB="0">
                    <a:lnL w="12700">
                      <a:solidFill>
                        <a:srgbClr val="396983"/>
                      </a:solidFill>
                      <a:prstDash val="solid"/>
                    </a:lnL>
                    <a:lnR w="12700">
                      <a:solidFill>
                        <a:srgbClr val="396983"/>
                      </a:solidFill>
                      <a:prstDash val="solid"/>
                    </a:lnR>
                    <a:lnT w="25400">
                      <a:solidFill>
                        <a:srgbClr val="396983"/>
                      </a:solidFill>
                      <a:prstDash val="solid"/>
                    </a:lnT>
                    <a:lnB w="12700">
                      <a:solidFill>
                        <a:srgbClr val="396983"/>
                      </a:solidFill>
                      <a:prstDash val="solid"/>
                    </a:lnB>
                  </a:tcPr>
                </a:tc>
                <a:tc>
                  <a:txBody>
                    <a:bodyPr/>
                    <a:lstStyle/>
                    <a:p>
                      <a:pPr marL="62865">
                        <a:lnSpc>
                          <a:spcPct val="100000"/>
                        </a:lnSpc>
                      </a:pPr>
                      <a:r>
                        <a:rPr sz="1200" spc="-40" dirty="0">
                          <a:solidFill>
                            <a:srgbClr val="5D5B4E"/>
                          </a:solidFill>
                          <a:latin typeface="Calibri"/>
                          <a:cs typeface="Calibri"/>
                        </a:rPr>
                        <a:t>W</a:t>
                      </a:r>
                      <a:r>
                        <a:rPr sz="1200" dirty="0">
                          <a:solidFill>
                            <a:srgbClr val="5D5B4E"/>
                          </a:solidFill>
                          <a:latin typeface="Calibri"/>
                          <a:cs typeface="Calibri"/>
                        </a:rPr>
                        <a:t>ashin</a:t>
                      </a:r>
                      <a:r>
                        <a:rPr sz="1200" spc="-15" dirty="0">
                          <a:solidFill>
                            <a:srgbClr val="5D5B4E"/>
                          </a:solidFill>
                          <a:latin typeface="Calibri"/>
                          <a:cs typeface="Calibri"/>
                        </a:rPr>
                        <a:t>g</a:t>
                      </a:r>
                      <a:r>
                        <a:rPr sz="1200" spc="-20" dirty="0">
                          <a:solidFill>
                            <a:srgbClr val="5D5B4E"/>
                          </a:solidFill>
                          <a:latin typeface="Calibri"/>
                          <a:cs typeface="Calibri"/>
                        </a:rPr>
                        <a:t>t</a:t>
                      </a:r>
                      <a:r>
                        <a:rPr sz="1200" spc="-5" dirty="0">
                          <a:solidFill>
                            <a:srgbClr val="5D5B4E"/>
                          </a:solidFill>
                          <a:latin typeface="Calibri"/>
                          <a:cs typeface="Calibri"/>
                        </a:rPr>
                        <a:t>o</a:t>
                      </a:r>
                      <a:r>
                        <a:rPr sz="1200" dirty="0">
                          <a:solidFill>
                            <a:srgbClr val="5D5B4E"/>
                          </a:solidFill>
                          <a:latin typeface="Calibri"/>
                          <a:cs typeface="Calibri"/>
                        </a:rPr>
                        <a:t>n</a:t>
                      </a:r>
                      <a:r>
                        <a:rPr sz="1200" spc="-25" dirty="0">
                          <a:solidFill>
                            <a:srgbClr val="5D5B4E"/>
                          </a:solidFill>
                          <a:latin typeface="Calibri"/>
                          <a:cs typeface="Calibri"/>
                        </a:rPr>
                        <a:t> </a:t>
                      </a:r>
                      <a:r>
                        <a:rPr sz="1200" spc="-10" dirty="0">
                          <a:solidFill>
                            <a:srgbClr val="5D5B4E"/>
                          </a:solidFill>
                          <a:latin typeface="Calibri"/>
                          <a:cs typeface="Calibri"/>
                        </a:rPr>
                        <a:t>E</a:t>
                      </a:r>
                      <a:r>
                        <a:rPr sz="1200" dirty="0">
                          <a:solidFill>
                            <a:srgbClr val="5D5B4E"/>
                          </a:solidFill>
                          <a:latin typeface="Calibri"/>
                          <a:cs typeface="Calibri"/>
                        </a:rPr>
                        <a:t>du</a:t>
                      </a:r>
                      <a:r>
                        <a:rPr sz="1200" spc="-20" dirty="0">
                          <a:solidFill>
                            <a:srgbClr val="5D5B4E"/>
                          </a:solidFill>
                          <a:latin typeface="Calibri"/>
                          <a:cs typeface="Calibri"/>
                        </a:rPr>
                        <a:t>c</a:t>
                      </a:r>
                      <a:r>
                        <a:rPr sz="1200" spc="-15" dirty="0">
                          <a:solidFill>
                            <a:srgbClr val="5D5B4E"/>
                          </a:solidFill>
                          <a:latin typeface="Calibri"/>
                          <a:cs typeface="Calibri"/>
                        </a:rPr>
                        <a:t>a</a:t>
                      </a:r>
                      <a:r>
                        <a:rPr sz="1200" dirty="0">
                          <a:solidFill>
                            <a:srgbClr val="5D5B4E"/>
                          </a:solidFill>
                          <a:latin typeface="Calibri"/>
                          <a:cs typeface="Calibri"/>
                        </a:rPr>
                        <a:t>tion</a:t>
                      </a:r>
                      <a:r>
                        <a:rPr sz="1200" spc="-30" dirty="0">
                          <a:solidFill>
                            <a:srgbClr val="5D5B4E"/>
                          </a:solidFill>
                          <a:latin typeface="Calibri"/>
                          <a:cs typeface="Calibri"/>
                        </a:rPr>
                        <a:t> </a:t>
                      </a:r>
                      <a:r>
                        <a:rPr sz="1200" dirty="0">
                          <a:solidFill>
                            <a:srgbClr val="5D5B4E"/>
                          </a:solidFill>
                          <a:latin typeface="Calibri"/>
                          <a:cs typeface="Calibri"/>
                        </a:rPr>
                        <a:t>Associ</a:t>
                      </a:r>
                      <a:r>
                        <a:rPr sz="1200" spc="-15" dirty="0">
                          <a:solidFill>
                            <a:srgbClr val="5D5B4E"/>
                          </a:solidFill>
                          <a:latin typeface="Calibri"/>
                          <a:cs typeface="Calibri"/>
                        </a:rPr>
                        <a:t>a</a:t>
                      </a:r>
                      <a:r>
                        <a:rPr sz="1200" dirty="0">
                          <a:solidFill>
                            <a:srgbClr val="5D5B4E"/>
                          </a:solidFill>
                          <a:latin typeface="Calibri"/>
                          <a:cs typeface="Calibri"/>
                        </a:rPr>
                        <a:t>tion</a:t>
                      </a:r>
                      <a:endParaRPr sz="1200">
                        <a:latin typeface="Calibri"/>
                        <a:cs typeface="Calibri"/>
                      </a:endParaRPr>
                    </a:p>
                  </a:txBody>
                  <a:tcPr marL="0" marR="0" marT="0" marB="0">
                    <a:lnL w="12700">
                      <a:solidFill>
                        <a:srgbClr val="396983"/>
                      </a:solidFill>
                      <a:prstDash val="solid"/>
                    </a:lnL>
                    <a:lnR w="12700">
                      <a:solidFill>
                        <a:srgbClr val="396983"/>
                      </a:solidFill>
                      <a:prstDash val="solid"/>
                    </a:lnR>
                    <a:lnT w="25400">
                      <a:solidFill>
                        <a:srgbClr val="396983"/>
                      </a:solidFill>
                      <a:prstDash val="solid"/>
                    </a:lnT>
                    <a:lnB w="12700">
                      <a:solidFill>
                        <a:srgbClr val="396983"/>
                      </a:solidFill>
                      <a:prstDash val="solid"/>
                    </a:lnB>
                  </a:tcPr>
                </a:tc>
              </a:tr>
              <a:tr h="428362">
                <a:tc>
                  <a:txBody>
                    <a:bodyPr/>
                    <a:lstStyle/>
                    <a:p>
                      <a:pPr marL="62230">
                        <a:lnSpc>
                          <a:spcPct val="100000"/>
                        </a:lnSpc>
                      </a:pPr>
                      <a:r>
                        <a:rPr sz="1200" spc="-5" dirty="0">
                          <a:solidFill>
                            <a:srgbClr val="5D5B4E"/>
                          </a:solidFill>
                          <a:latin typeface="Calibri"/>
                          <a:cs typeface="Calibri"/>
                        </a:rPr>
                        <a:t>S</a:t>
                      </a:r>
                      <a:r>
                        <a:rPr sz="1200" spc="-10" dirty="0">
                          <a:solidFill>
                            <a:srgbClr val="5D5B4E"/>
                          </a:solidFill>
                          <a:latin typeface="Calibri"/>
                          <a:cs typeface="Calibri"/>
                        </a:rPr>
                        <a:t>t</a:t>
                      </a:r>
                      <a:r>
                        <a:rPr sz="1200" spc="-15" dirty="0">
                          <a:solidFill>
                            <a:srgbClr val="5D5B4E"/>
                          </a:solidFill>
                          <a:latin typeface="Calibri"/>
                          <a:cs typeface="Calibri"/>
                        </a:rPr>
                        <a:t>a</a:t>
                      </a:r>
                      <a:r>
                        <a:rPr sz="1200" spc="-10" dirty="0">
                          <a:solidFill>
                            <a:srgbClr val="5D5B4E"/>
                          </a:solidFill>
                          <a:latin typeface="Calibri"/>
                          <a:cs typeface="Calibri"/>
                        </a:rPr>
                        <a:t>t</a:t>
                      </a:r>
                      <a:r>
                        <a:rPr sz="1200" dirty="0">
                          <a:solidFill>
                            <a:srgbClr val="5D5B4E"/>
                          </a:solidFill>
                          <a:latin typeface="Calibri"/>
                          <a:cs typeface="Calibri"/>
                        </a:rPr>
                        <a:t>e</a:t>
                      </a:r>
                      <a:r>
                        <a:rPr sz="1200" spc="-20" dirty="0">
                          <a:solidFill>
                            <a:srgbClr val="5D5B4E"/>
                          </a:solidFill>
                          <a:latin typeface="Calibri"/>
                          <a:cs typeface="Calibri"/>
                        </a:rPr>
                        <a:t> </a:t>
                      </a:r>
                      <a:r>
                        <a:rPr sz="1200" spc="-5" dirty="0">
                          <a:solidFill>
                            <a:srgbClr val="5D5B4E"/>
                          </a:solidFill>
                          <a:latin typeface="Calibri"/>
                          <a:cs typeface="Calibri"/>
                        </a:rPr>
                        <a:t>Legis</a:t>
                      </a:r>
                      <a:r>
                        <a:rPr sz="1200" dirty="0">
                          <a:solidFill>
                            <a:srgbClr val="5D5B4E"/>
                          </a:solidFill>
                          <a:latin typeface="Calibri"/>
                          <a:cs typeface="Calibri"/>
                        </a:rPr>
                        <a:t>l</a:t>
                      </a:r>
                      <a:r>
                        <a:rPr sz="1200" spc="-15" dirty="0">
                          <a:solidFill>
                            <a:srgbClr val="5D5B4E"/>
                          </a:solidFill>
                          <a:latin typeface="Calibri"/>
                          <a:cs typeface="Calibri"/>
                        </a:rPr>
                        <a:t>a</a:t>
                      </a:r>
                      <a:r>
                        <a:rPr sz="1200" dirty="0">
                          <a:solidFill>
                            <a:srgbClr val="5D5B4E"/>
                          </a:solidFill>
                          <a:latin typeface="Calibri"/>
                          <a:cs typeface="Calibri"/>
                        </a:rPr>
                        <a:t>tu</a:t>
                      </a:r>
                      <a:r>
                        <a:rPr sz="1200" spc="-15" dirty="0">
                          <a:solidFill>
                            <a:srgbClr val="5D5B4E"/>
                          </a:solidFill>
                          <a:latin typeface="Calibri"/>
                          <a:cs typeface="Calibri"/>
                        </a:rPr>
                        <a:t>r</a:t>
                      </a:r>
                      <a:r>
                        <a:rPr sz="1200" dirty="0">
                          <a:solidFill>
                            <a:srgbClr val="5D5B4E"/>
                          </a:solidFill>
                          <a:latin typeface="Calibri"/>
                          <a:cs typeface="Calibri"/>
                        </a:rPr>
                        <a:t>e</a:t>
                      </a:r>
                      <a:endParaRPr sz="1200">
                        <a:latin typeface="Calibri"/>
                        <a:cs typeface="Calibri"/>
                      </a:endParaRPr>
                    </a:p>
                  </a:txBody>
                  <a:tcPr marL="0" marR="0" marT="0" marB="0">
                    <a:lnL w="12700">
                      <a:solidFill>
                        <a:srgbClr val="396983"/>
                      </a:solidFill>
                      <a:prstDash val="solid"/>
                    </a:lnL>
                    <a:lnR w="12700">
                      <a:solidFill>
                        <a:srgbClr val="396983"/>
                      </a:solidFill>
                      <a:prstDash val="solid"/>
                    </a:lnR>
                    <a:lnT w="12700">
                      <a:solidFill>
                        <a:srgbClr val="396983"/>
                      </a:solidFill>
                      <a:prstDash val="solid"/>
                    </a:lnT>
                    <a:lnB w="12700">
                      <a:solidFill>
                        <a:srgbClr val="396983"/>
                      </a:solidFill>
                      <a:prstDash val="solid"/>
                    </a:lnB>
                  </a:tcPr>
                </a:tc>
                <a:tc>
                  <a:txBody>
                    <a:bodyPr/>
                    <a:lstStyle/>
                    <a:p>
                      <a:pPr marL="62865">
                        <a:lnSpc>
                          <a:spcPct val="100000"/>
                        </a:lnSpc>
                      </a:pPr>
                      <a:r>
                        <a:rPr sz="1200" dirty="0">
                          <a:solidFill>
                            <a:srgbClr val="5D5B4E"/>
                          </a:solidFill>
                          <a:latin typeface="Calibri"/>
                          <a:cs typeface="Calibri"/>
                        </a:rPr>
                        <a:t>P</a:t>
                      </a:r>
                      <a:r>
                        <a:rPr sz="1200" spc="-25" dirty="0">
                          <a:solidFill>
                            <a:srgbClr val="5D5B4E"/>
                          </a:solidFill>
                          <a:latin typeface="Calibri"/>
                          <a:cs typeface="Calibri"/>
                        </a:rPr>
                        <a:t>r</a:t>
                      </a:r>
                      <a:r>
                        <a:rPr sz="1200" spc="-5" dirty="0">
                          <a:solidFill>
                            <a:srgbClr val="5D5B4E"/>
                          </a:solidFill>
                          <a:latin typeface="Calibri"/>
                          <a:cs typeface="Calibri"/>
                        </a:rPr>
                        <a:t>o</a:t>
                      </a:r>
                      <a:r>
                        <a:rPr sz="1200" spc="-20" dirty="0">
                          <a:solidFill>
                            <a:srgbClr val="5D5B4E"/>
                          </a:solidFill>
                          <a:latin typeface="Calibri"/>
                          <a:cs typeface="Calibri"/>
                        </a:rPr>
                        <a:t>f</a:t>
                      </a:r>
                      <a:r>
                        <a:rPr sz="1200" dirty="0">
                          <a:solidFill>
                            <a:srgbClr val="5D5B4E"/>
                          </a:solidFill>
                          <a:latin typeface="Calibri"/>
                          <a:cs typeface="Calibri"/>
                        </a:rPr>
                        <a:t>ess</a:t>
                      </a:r>
                      <a:r>
                        <a:rPr sz="1200" spc="-5" dirty="0">
                          <a:solidFill>
                            <a:srgbClr val="5D5B4E"/>
                          </a:solidFill>
                          <a:latin typeface="Calibri"/>
                          <a:cs typeface="Calibri"/>
                        </a:rPr>
                        <a:t>io</a:t>
                      </a:r>
                      <a:r>
                        <a:rPr sz="1200" spc="5" dirty="0">
                          <a:solidFill>
                            <a:srgbClr val="5D5B4E"/>
                          </a:solidFill>
                          <a:latin typeface="Calibri"/>
                          <a:cs typeface="Calibri"/>
                        </a:rPr>
                        <a:t>n</a:t>
                      </a:r>
                      <a:r>
                        <a:rPr sz="1200" dirty="0">
                          <a:solidFill>
                            <a:srgbClr val="5D5B4E"/>
                          </a:solidFill>
                          <a:latin typeface="Calibri"/>
                          <a:cs typeface="Calibri"/>
                        </a:rPr>
                        <a:t>al</a:t>
                      </a:r>
                      <a:r>
                        <a:rPr sz="1200" spc="-10" dirty="0">
                          <a:solidFill>
                            <a:srgbClr val="5D5B4E"/>
                          </a:solidFill>
                          <a:latin typeface="Calibri"/>
                          <a:cs typeface="Calibri"/>
                        </a:rPr>
                        <a:t> </a:t>
                      </a:r>
                      <a:r>
                        <a:rPr sz="1200" spc="-15" dirty="0">
                          <a:solidFill>
                            <a:srgbClr val="5D5B4E"/>
                          </a:solidFill>
                          <a:latin typeface="Calibri"/>
                          <a:cs typeface="Calibri"/>
                        </a:rPr>
                        <a:t>E</a:t>
                      </a:r>
                      <a:r>
                        <a:rPr sz="1200" dirty="0">
                          <a:solidFill>
                            <a:srgbClr val="5D5B4E"/>
                          </a:solidFill>
                          <a:latin typeface="Calibri"/>
                          <a:cs typeface="Calibri"/>
                        </a:rPr>
                        <a:t>du</a:t>
                      </a:r>
                      <a:r>
                        <a:rPr sz="1200" spc="-20" dirty="0">
                          <a:solidFill>
                            <a:srgbClr val="5D5B4E"/>
                          </a:solidFill>
                          <a:latin typeface="Calibri"/>
                          <a:cs typeface="Calibri"/>
                        </a:rPr>
                        <a:t>c</a:t>
                      </a:r>
                      <a:r>
                        <a:rPr sz="1200" spc="-15" dirty="0">
                          <a:solidFill>
                            <a:srgbClr val="5D5B4E"/>
                          </a:solidFill>
                          <a:latin typeface="Calibri"/>
                          <a:cs typeface="Calibri"/>
                        </a:rPr>
                        <a:t>a</a:t>
                      </a:r>
                      <a:r>
                        <a:rPr sz="1200" spc="-10" dirty="0">
                          <a:solidFill>
                            <a:srgbClr val="5D5B4E"/>
                          </a:solidFill>
                          <a:latin typeface="Calibri"/>
                          <a:cs typeface="Calibri"/>
                        </a:rPr>
                        <a:t>t</a:t>
                      </a:r>
                      <a:r>
                        <a:rPr sz="1200" spc="-5" dirty="0">
                          <a:solidFill>
                            <a:srgbClr val="5D5B4E"/>
                          </a:solidFill>
                          <a:latin typeface="Calibri"/>
                          <a:cs typeface="Calibri"/>
                        </a:rPr>
                        <a:t>o</a:t>
                      </a:r>
                      <a:r>
                        <a:rPr sz="1200" dirty="0">
                          <a:solidFill>
                            <a:srgbClr val="5D5B4E"/>
                          </a:solidFill>
                          <a:latin typeface="Calibri"/>
                          <a:cs typeface="Calibri"/>
                        </a:rPr>
                        <a:t>r</a:t>
                      </a:r>
                      <a:r>
                        <a:rPr sz="1200" spc="-30" dirty="0">
                          <a:solidFill>
                            <a:srgbClr val="5D5B4E"/>
                          </a:solidFill>
                          <a:latin typeface="Calibri"/>
                          <a:cs typeface="Calibri"/>
                        </a:rPr>
                        <a:t> </a:t>
                      </a:r>
                      <a:r>
                        <a:rPr sz="1200" spc="-5" dirty="0">
                          <a:solidFill>
                            <a:srgbClr val="5D5B4E"/>
                          </a:solidFill>
                          <a:latin typeface="Calibri"/>
                          <a:cs typeface="Calibri"/>
                        </a:rPr>
                        <a:t>S</a:t>
                      </a:r>
                      <a:r>
                        <a:rPr sz="1200" spc="-10" dirty="0">
                          <a:solidFill>
                            <a:srgbClr val="5D5B4E"/>
                          </a:solidFill>
                          <a:latin typeface="Calibri"/>
                          <a:cs typeface="Calibri"/>
                        </a:rPr>
                        <a:t>t</a:t>
                      </a:r>
                      <a:r>
                        <a:rPr sz="1200" dirty="0">
                          <a:solidFill>
                            <a:srgbClr val="5D5B4E"/>
                          </a:solidFill>
                          <a:latin typeface="Calibri"/>
                          <a:cs typeface="Calibri"/>
                        </a:rPr>
                        <a:t>anda</a:t>
                      </a:r>
                      <a:r>
                        <a:rPr sz="1200" spc="-25" dirty="0">
                          <a:solidFill>
                            <a:srgbClr val="5D5B4E"/>
                          </a:solidFill>
                          <a:latin typeface="Calibri"/>
                          <a:cs typeface="Calibri"/>
                        </a:rPr>
                        <a:t>r</a:t>
                      </a:r>
                      <a:r>
                        <a:rPr sz="1200" spc="-10" dirty="0">
                          <a:solidFill>
                            <a:srgbClr val="5D5B4E"/>
                          </a:solidFill>
                          <a:latin typeface="Calibri"/>
                          <a:cs typeface="Calibri"/>
                        </a:rPr>
                        <a:t>d</a:t>
                      </a:r>
                      <a:r>
                        <a:rPr sz="1200" dirty="0">
                          <a:solidFill>
                            <a:srgbClr val="5D5B4E"/>
                          </a:solidFill>
                          <a:latin typeface="Calibri"/>
                          <a:cs typeface="Calibri"/>
                        </a:rPr>
                        <a:t>s</a:t>
                      </a:r>
                      <a:endParaRPr sz="1200">
                        <a:latin typeface="Calibri"/>
                        <a:cs typeface="Calibri"/>
                      </a:endParaRPr>
                    </a:p>
                    <a:p>
                      <a:pPr marL="62865">
                        <a:lnSpc>
                          <a:spcPct val="100000"/>
                        </a:lnSpc>
                      </a:pPr>
                      <a:r>
                        <a:rPr sz="1200" spc="-5" dirty="0">
                          <a:solidFill>
                            <a:srgbClr val="5D5B4E"/>
                          </a:solidFill>
                          <a:latin typeface="Calibri"/>
                          <a:cs typeface="Calibri"/>
                        </a:rPr>
                        <a:t>Bo</a:t>
                      </a:r>
                      <a:r>
                        <a:rPr sz="1200" dirty="0">
                          <a:solidFill>
                            <a:srgbClr val="5D5B4E"/>
                          </a:solidFill>
                          <a:latin typeface="Calibri"/>
                          <a:cs typeface="Calibri"/>
                        </a:rPr>
                        <a:t>a</a:t>
                      </a:r>
                      <a:r>
                        <a:rPr sz="1200" spc="-15" dirty="0">
                          <a:solidFill>
                            <a:srgbClr val="5D5B4E"/>
                          </a:solidFill>
                          <a:latin typeface="Calibri"/>
                          <a:cs typeface="Calibri"/>
                        </a:rPr>
                        <a:t>r</a:t>
                      </a:r>
                      <a:r>
                        <a:rPr sz="1200" dirty="0">
                          <a:solidFill>
                            <a:srgbClr val="5D5B4E"/>
                          </a:solidFill>
                          <a:latin typeface="Calibri"/>
                          <a:cs typeface="Calibri"/>
                        </a:rPr>
                        <a:t>d</a:t>
                      </a:r>
                      <a:endParaRPr sz="1200">
                        <a:latin typeface="Calibri"/>
                        <a:cs typeface="Calibri"/>
                      </a:endParaRPr>
                    </a:p>
                  </a:txBody>
                  <a:tcPr marL="0" marR="0" marT="0" marB="0">
                    <a:lnL w="12700">
                      <a:solidFill>
                        <a:srgbClr val="396983"/>
                      </a:solidFill>
                      <a:prstDash val="solid"/>
                    </a:lnL>
                    <a:lnR w="12700">
                      <a:solidFill>
                        <a:srgbClr val="396983"/>
                      </a:solidFill>
                      <a:prstDash val="solid"/>
                    </a:lnR>
                    <a:lnT w="12700">
                      <a:solidFill>
                        <a:srgbClr val="396983"/>
                      </a:solidFill>
                      <a:prstDash val="solid"/>
                    </a:lnT>
                    <a:lnB w="12700">
                      <a:solidFill>
                        <a:srgbClr val="396983"/>
                      </a:solidFill>
                      <a:prstDash val="solid"/>
                    </a:lnB>
                  </a:tcPr>
                </a:tc>
                <a:tc>
                  <a:txBody>
                    <a:bodyPr/>
                    <a:lstStyle/>
                    <a:p>
                      <a:pPr marL="62865">
                        <a:lnSpc>
                          <a:spcPct val="100000"/>
                        </a:lnSpc>
                      </a:pPr>
                      <a:r>
                        <a:rPr sz="1200" spc="-40" dirty="0">
                          <a:solidFill>
                            <a:srgbClr val="5D5B4E"/>
                          </a:solidFill>
                          <a:latin typeface="Calibri"/>
                          <a:cs typeface="Calibri"/>
                        </a:rPr>
                        <a:t>W</a:t>
                      </a:r>
                      <a:r>
                        <a:rPr sz="1200" dirty="0">
                          <a:solidFill>
                            <a:srgbClr val="5D5B4E"/>
                          </a:solidFill>
                          <a:latin typeface="Calibri"/>
                          <a:cs typeface="Calibri"/>
                        </a:rPr>
                        <a:t>ashi</a:t>
                      </a:r>
                      <a:r>
                        <a:rPr sz="1200" spc="5" dirty="0">
                          <a:solidFill>
                            <a:srgbClr val="5D5B4E"/>
                          </a:solidFill>
                          <a:latin typeface="Calibri"/>
                          <a:cs typeface="Calibri"/>
                        </a:rPr>
                        <a:t>n</a:t>
                      </a:r>
                      <a:r>
                        <a:rPr sz="1200" spc="-15" dirty="0">
                          <a:solidFill>
                            <a:srgbClr val="5D5B4E"/>
                          </a:solidFill>
                          <a:latin typeface="Calibri"/>
                          <a:cs typeface="Calibri"/>
                        </a:rPr>
                        <a:t>g</a:t>
                      </a:r>
                      <a:r>
                        <a:rPr sz="1200" spc="-20" dirty="0">
                          <a:solidFill>
                            <a:srgbClr val="5D5B4E"/>
                          </a:solidFill>
                          <a:latin typeface="Calibri"/>
                          <a:cs typeface="Calibri"/>
                        </a:rPr>
                        <a:t>t</a:t>
                      </a:r>
                      <a:r>
                        <a:rPr sz="1200" spc="-5" dirty="0">
                          <a:solidFill>
                            <a:srgbClr val="5D5B4E"/>
                          </a:solidFill>
                          <a:latin typeface="Calibri"/>
                          <a:cs typeface="Calibri"/>
                        </a:rPr>
                        <a:t>o</a:t>
                      </a:r>
                      <a:r>
                        <a:rPr sz="1200" dirty="0">
                          <a:solidFill>
                            <a:srgbClr val="5D5B4E"/>
                          </a:solidFill>
                          <a:latin typeface="Calibri"/>
                          <a:cs typeface="Calibri"/>
                        </a:rPr>
                        <a:t>n</a:t>
                      </a:r>
                      <a:r>
                        <a:rPr sz="1200" spc="-30" dirty="0">
                          <a:solidFill>
                            <a:srgbClr val="5D5B4E"/>
                          </a:solidFill>
                          <a:latin typeface="Calibri"/>
                          <a:cs typeface="Calibri"/>
                        </a:rPr>
                        <a:t> </a:t>
                      </a:r>
                      <a:r>
                        <a:rPr sz="1200" spc="-5" dirty="0">
                          <a:solidFill>
                            <a:srgbClr val="5D5B4E"/>
                          </a:solidFill>
                          <a:latin typeface="Calibri"/>
                          <a:cs typeface="Calibri"/>
                        </a:rPr>
                        <a:t>S</a:t>
                      </a:r>
                      <a:r>
                        <a:rPr sz="1200" spc="-10" dirty="0">
                          <a:solidFill>
                            <a:srgbClr val="5D5B4E"/>
                          </a:solidFill>
                          <a:latin typeface="Calibri"/>
                          <a:cs typeface="Calibri"/>
                        </a:rPr>
                        <a:t>t</a:t>
                      </a:r>
                      <a:r>
                        <a:rPr sz="1200" spc="-15" dirty="0">
                          <a:solidFill>
                            <a:srgbClr val="5D5B4E"/>
                          </a:solidFill>
                          <a:latin typeface="Calibri"/>
                          <a:cs typeface="Calibri"/>
                        </a:rPr>
                        <a:t>a</a:t>
                      </a:r>
                      <a:r>
                        <a:rPr sz="1200" spc="-10" dirty="0">
                          <a:solidFill>
                            <a:srgbClr val="5D5B4E"/>
                          </a:solidFill>
                          <a:latin typeface="Calibri"/>
                          <a:cs typeface="Calibri"/>
                        </a:rPr>
                        <a:t>t</a:t>
                      </a:r>
                      <a:r>
                        <a:rPr sz="1200" dirty="0">
                          <a:solidFill>
                            <a:srgbClr val="5D5B4E"/>
                          </a:solidFill>
                          <a:latin typeface="Calibri"/>
                          <a:cs typeface="Calibri"/>
                        </a:rPr>
                        <a:t>e</a:t>
                      </a:r>
                      <a:r>
                        <a:rPr sz="1200" spc="-20" dirty="0">
                          <a:solidFill>
                            <a:srgbClr val="5D5B4E"/>
                          </a:solidFill>
                          <a:latin typeface="Calibri"/>
                          <a:cs typeface="Calibri"/>
                        </a:rPr>
                        <a:t> </a:t>
                      </a:r>
                      <a:r>
                        <a:rPr sz="1200" spc="-5" dirty="0">
                          <a:solidFill>
                            <a:srgbClr val="5D5B4E"/>
                          </a:solidFill>
                          <a:latin typeface="Calibri"/>
                          <a:cs typeface="Calibri"/>
                        </a:rPr>
                        <a:t>Commiss</a:t>
                      </a:r>
                      <a:r>
                        <a:rPr sz="1200" dirty="0">
                          <a:solidFill>
                            <a:srgbClr val="5D5B4E"/>
                          </a:solidFill>
                          <a:latin typeface="Calibri"/>
                          <a:cs typeface="Calibri"/>
                        </a:rPr>
                        <a:t>ion</a:t>
                      </a:r>
                      <a:r>
                        <a:rPr sz="1200" spc="5" dirty="0">
                          <a:solidFill>
                            <a:srgbClr val="5D5B4E"/>
                          </a:solidFill>
                          <a:latin typeface="Calibri"/>
                          <a:cs typeface="Calibri"/>
                        </a:rPr>
                        <a:t> </a:t>
                      </a:r>
                      <a:r>
                        <a:rPr sz="1200" spc="-5" dirty="0">
                          <a:solidFill>
                            <a:srgbClr val="5D5B4E"/>
                          </a:solidFill>
                          <a:latin typeface="Calibri"/>
                          <a:cs typeface="Calibri"/>
                        </a:rPr>
                        <a:t>on</a:t>
                      </a:r>
                      <a:endParaRPr sz="1200">
                        <a:latin typeface="Calibri"/>
                        <a:cs typeface="Calibri"/>
                      </a:endParaRPr>
                    </a:p>
                    <a:p>
                      <a:pPr marL="62865">
                        <a:lnSpc>
                          <a:spcPct val="100000"/>
                        </a:lnSpc>
                      </a:pPr>
                      <a:r>
                        <a:rPr sz="1200" dirty="0">
                          <a:solidFill>
                            <a:srgbClr val="5D5B4E"/>
                          </a:solidFill>
                          <a:latin typeface="Calibri"/>
                          <a:cs typeface="Calibri"/>
                        </a:rPr>
                        <a:t>A</a:t>
                      </a:r>
                      <a:r>
                        <a:rPr sz="1200" spc="5" dirty="0">
                          <a:solidFill>
                            <a:srgbClr val="5D5B4E"/>
                          </a:solidFill>
                          <a:latin typeface="Calibri"/>
                          <a:cs typeface="Calibri"/>
                        </a:rPr>
                        <a:t>f</a:t>
                      </a:r>
                      <a:r>
                        <a:rPr sz="1200" dirty="0">
                          <a:solidFill>
                            <a:srgbClr val="5D5B4E"/>
                          </a:solidFill>
                          <a:latin typeface="Calibri"/>
                          <a:cs typeface="Calibri"/>
                        </a:rPr>
                        <a:t>ri</a:t>
                      </a:r>
                      <a:r>
                        <a:rPr sz="1200" spc="-15" dirty="0">
                          <a:solidFill>
                            <a:srgbClr val="5D5B4E"/>
                          </a:solidFill>
                          <a:latin typeface="Calibri"/>
                          <a:cs typeface="Calibri"/>
                        </a:rPr>
                        <a:t>c</a:t>
                      </a:r>
                      <a:r>
                        <a:rPr sz="1200" dirty="0">
                          <a:solidFill>
                            <a:srgbClr val="5D5B4E"/>
                          </a:solidFill>
                          <a:latin typeface="Calibri"/>
                          <a:cs typeface="Calibri"/>
                        </a:rPr>
                        <a:t>an</a:t>
                      </a:r>
                      <a:r>
                        <a:rPr sz="1200" spc="-5" dirty="0">
                          <a:solidFill>
                            <a:srgbClr val="5D5B4E"/>
                          </a:solidFill>
                          <a:latin typeface="Calibri"/>
                          <a:cs typeface="Calibri"/>
                        </a:rPr>
                        <a:t> </a:t>
                      </a:r>
                      <a:r>
                        <a:rPr sz="1200" dirty="0">
                          <a:solidFill>
                            <a:srgbClr val="5D5B4E"/>
                          </a:solidFill>
                          <a:latin typeface="Calibri"/>
                          <a:cs typeface="Calibri"/>
                        </a:rPr>
                        <a:t>Ameri</a:t>
                      </a:r>
                      <a:r>
                        <a:rPr sz="1200" spc="-15" dirty="0">
                          <a:solidFill>
                            <a:srgbClr val="5D5B4E"/>
                          </a:solidFill>
                          <a:latin typeface="Calibri"/>
                          <a:cs typeface="Calibri"/>
                        </a:rPr>
                        <a:t>c</a:t>
                      </a:r>
                      <a:r>
                        <a:rPr sz="1200" dirty="0">
                          <a:solidFill>
                            <a:srgbClr val="5D5B4E"/>
                          </a:solidFill>
                          <a:latin typeface="Calibri"/>
                          <a:cs typeface="Calibri"/>
                        </a:rPr>
                        <a:t>an</a:t>
                      </a:r>
                      <a:r>
                        <a:rPr sz="1200" spc="-5" dirty="0">
                          <a:solidFill>
                            <a:srgbClr val="5D5B4E"/>
                          </a:solidFill>
                          <a:latin typeface="Calibri"/>
                          <a:cs typeface="Calibri"/>
                        </a:rPr>
                        <a:t> </a:t>
                      </a:r>
                      <a:r>
                        <a:rPr sz="1200" dirty="0">
                          <a:solidFill>
                            <a:srgbClr val="5D5B4E"/>
                          </a:solidFill>
                          <a:latin typeface="Calibri"/>
                          <a:cs typeface="Calibri"/>
                        </a:rPr>
                        <a:t>A</a:t>
                      </a:r>
                      <a:r>
                        <a:rPr sz="1200" spc="-5" dirty="0">
                          <a:solidFill>
                            <a:srgbClr val="5D5B4E"/>
                          </a:solidFill>
                          <a:latin typeface="Calibri"/>
                          <a:cs typeface="Calibri"/>
                        </a:rPr>
                        <a:t>f</a:t>
                      </a:r>
                      <a:r>
                        <a:rPr sz="1200" spc="-20" dirty="0">
                          <a:solidFill>
                            <a:srgbClr val="5D5B4E"/>
                          </a:solidFill>
                          <a:latin typeface="Calibri"/>
                          <a:cs typeface="Calibri"/>
                        </a:rPr>
                        <a:t>f</a:t>
                      </a:r>
                      <a:r>
                        <a:rPr sz="1200" dirty="0">
                          <a:solidFill>
                            <a:srgbClr val="5D5B4E"/>
                          </a:solidFill>
                          <a:latin typeface="Calibri"/>
                          <a:cs typeface="Calibri"/>
                        </a:rPr>
                        <a:t>ai</a:t>
                      </a:r>
                      <a:r>
                        <a:rPr sz="1200" spc="-25" dirty="0">
                          <a:solidFill>
                            <a:srgbClr val="5D5B4E"/>
                          </a:solidFill>
                          <a:latin typeface="Calibri"/>
                          <a:cs typeface="Calibri"/>
                        </a:rPr>
                        <a:t>r</a:t>
                      </a:r>
                      <a:r>
                        <a:rPr sz="1200" dirty="0">
                          <a:solidFill>
                            <a:srgbClr val="5D5B4E"/>
                          </a:solidFill>
                          <a:latin typeface="Calibri"/>
                          <a:cs typeface="Calibri"/>
                        </a:rPr>
                        <a:t>s</a:t>
                      </a:r>
                      <a:endParaRPr sz="1200">
                        <a:latin typeface="Calibri"/>
                        <a:cs typeface="Calibri"/>
                      </a:endParaRPr>
                    </a:p>
                  </a:txBody>
                  <a:tcPr marL="0" marR="0" marT="0" marB="0">
                    <a:lnL w="12700">
                      <a:solidFill>
                        <a:srgbClr val="396983"/>
                      </a:solidFill>
                      <a:prstDash val="solid"/>
                    </a:lnL>
                    <a:lnR w="12700">
                      <a:solidFill>
                        <a:srgbClr val="396983"/>
                      </a:solidFill>
                      <a:prstDash val="solid"/>
                    </a:lnR>
                    <a:lnT w="12700">
                      <a:solidFill>
                        <a:srgbClr val="396983"/>
                      </a:solidFill>
                      <a:prstDash val="solid"/>
                    </a:lnT>
                    <a:lnB w="12700">
                      <a:solidFill>
                        <a:srgbClr val="396983"/>
                      </a:solidFill>
                      <a:prstDash val="solid"/>
                    </a:lnB>
                  </a:tcPr>
                </a:tc>
              </a:tr>
              <a:tr h="474328">
                <a:tc>
                  <a:txBody>
                    <a:bodyPr/>
                    <a:lstStyle/>
                    <a:p>
                      <a:pPr marL="62230" marR="330200">
                        <a:lnSpc>
                          <a:spcPct val="100000"/>
                        </a:lnSpc>
                      </a:pPr>
                      <a:r>
                        <a:rPr sz="1200" dirty="0">
                          <a:solidFill>
                            <a:srgbClr val="5D5B4E"/>
                          </a:solidFill>
                          <a:latin typeface="Calibri"/>
                          <a:cs typeface="Calibri"/>
                        </a:rPr>
                        <a:t>Associ</a:t>
                      </a:r>
                      <a:r>
                        <a:rPr sz="1200" spc="-15" dirty="0">
                          <a:solidFill>
                            <a:srgbClr val="5D5B4E"/>
                          </a:solidFill>
                          <a:latin typeface="Calibri"/>
                          <a:cs typeface="Calibri"/>
                        </a:rPr>
                        <a:t>a</a:t>
                      </a:r>
                      <a:r>
                        <a:rPr sz="1200" dirty="0">
                          <a:solidFill>
                            <a:srgbClr val="5D5B4E"/>
                          </a:solidFill>
                          <a:latin typeface="Calibri"/>
                          <a:cs typeface="Calibri"/>
                        </a:rPr>
                        <a:t>tion</a:t>
                      </a:r>
                      <a:r>
                        <a:rPr sz="1200" spc="20" dirty="0">
                          <a:solidFill>
                            <a:srgbClr val="5D5B4E"/>
                          </a:solidFill>
                          <a:latin typeface="Calibri"/>
                          <a:cs typeface="Calibri"/>
                        </a:rPr>
                        <a:t> </a:t>
                      </a:r>
                      <a:r>
                        <a:rPr sz="1200" spc="-5" dirty="0">
                          <a:solidFill>
                            <a:srgbClr val="5D5B4E"/>
                          </a:solidFill>
                          <a:latin typeface="Calibri"/>
                          <a:cs typeface="Calibri"/>
                        </a:rPr>
                        <a:t>o</a:t>
                      </a:r>
                      <a:r>
                        <a:rPr sz="1200" dirty="0">
                          <a:solidFill>
                            <a:srgbClr val="5D5B4E"/>
                          </a:solidFill>
                          <a:latin typeface="Calibri"/>
                          <a:cs typeface="Calibri"/>
                        </a:rPr>
                        <a:t>f </a:t>
                      </a:r>
                      <a:r>
                        <a:rPr sz="1200" spc="-40" dirty="0">
                          <a:solidFill>
                            <a:srgbClr val="5D5B4E"/>
                          </a:solidFill>
                          <a:latin typeface="Calibri"/>
                          <a:cs typeface="Calibri"/>
                        </a:rPr>
                        <a:t>W</a:t>
                      </a:r>
                      <a:r>
                        <a:rPr sz="1200" dirty="0">
                          <a:solidFill>
                            <a:srgbClr val="5D5B4E"/>
                          </a:solidFill>
                          <a:latin typeface="Calibri"/>
                          <a:cs typeface="Calibri"/>
                        </a:rPr>
                        <a:t>ashin</a:t>
                      </a:r>
                      <a:r>
                        <a:rPr sz="1200" spc="-15" dirty="0">
                          <a:solidFill>
                            <a:srgbClr val="5D5B4E"/>
                          </a:solidFill>
                          <a:latin typeface="Calibri"/>
                          <a:cs typeface="Calibri"/>
                        </a:rPr>
                        <a:t>g</a:t>
                      </a:r>
                      <a:r>
                        <a:rPr sz="1200" spc="-20" dirty="0">
                          <a:solidFill>
                            <a:srgbClr val="5D5B4E"/>
                          </a:solidFill>
                          <a:latin typeface="Calibri"/>
                          <a:cs typeface="Calibri"/>
                        </a:rPr>
                        <a:t>t</a:t>
                      </a:r>
                      <a:r>
                        <a:rPr sz="1200" spc="-5" dirty="0">
                          <a:solidFill>
                            <a:srgbClr val="5D5B4E"/>
                          </a:solidFill>
                          <a:latin typeface="Calibri"/>
                          <a:cs typeface="Calibri"/>
                        </a:rPr>
                        <a:t>o</a:t>
                      </a:r>
                      <a:r>
                        <a:rPr sz="1200" dirty="0">
                          <a:solidFill>
                            <a:srgbClr val="5D5B4E"/>
                          </a:solidFill>
                          <a:latin typeface="Calibri"/>
                          <a:cs typeface="Calibri"/>
                        </a:rPr>
                        <a:t>n</a:t>
                      </a:r>
                      <a:r>
                        <a:rPr sz="1200" spc="-40" dirty="0">
                          <a:solidFill>
                            <a:srgbClr val="5D5B4E"/>
                          </a:solidFill>
                          <a:latin typeface="Calibri"/>
                          <a:cs typeface="Calibri"/>
                        </a:rPr>
                        <a:t> </a:t>
                      </a:r>
                      <a:r>
                        <a:rPr sz="1200" spc="-5" dirty="0">
                          <a:solidFill>
                            <a:srgbClr val="5D5B4E"/>
                          </a:solidFill>
                          <a:latin typeface="Calibri"/>
                          <a:cs typeface="Calibri"/>
                        </a:rPr>
                        <a:t>Sc</a:t>
                      </a:r>
                      <a:r>
                        <a:rPr sz="1200" dirty="0">
                          <a:solidFill>
                            <a:srgbClr val="5D5B4E"/>
                          </a:solidFill>
                          <a:latin typeface="Calibri"/>
                          <a:cs typeface="Calibri"/>
                        </a:rPr>
                        <a:t>h</a:t>
                      </a:r>
                      <a:r>
                        <a:rPr sz="1200" spc="-5" dirty="0">
                          <a:solidFill>
                            <a:srgbClr val="5D5B4E"/>
                          </a:solidFill>
                          <a:latin typeface="Calibri"/>
                          <a:cs typeface="Calibri"/>
                        </a:rPr>
                        <a:t>o</a:t>
                      </a:r>
                      <a:r>
                        <a:rPr sz="1200" spc="5" dirty="0">
                          <a:solidFill>
                            <a:srgbClr val="5D5B4E"/>
                          </a:solidFill>
                          <a:latin typeface="Calibri"/>
                          <a:cs typeface="Calibri"/>
                        </a:rPr>
                        <a:t>o</a:t>
                      </a:r>
                      <a:r>
                        <a:rPr sz="1200" dirty="0">
                          <a:solidFill>
                            <a:srgbClr val="5D5B4E"/>
                          </a:solidFill>
                          <a:latin typeface="Calibri"/>
                          <a:cs typeface="Calibri"/>
                        </a:rPr>
                        <a:t>l Prin</a:t>
                      </a:r>
                      <a:r>
                        <a:rPr sz="1200" spc="-5" dirty="0">
                          <a:solidFill>
                            <a:srgbClr val="5D5B4E"/>
                          </a:solidFill>
                          <a:latin typeface="Calibri"/>
                          <a:cs typeface="Calibri"/>
                        </a:rPr>
                        <a:t>c</a:t>
                      </a:r>
                      <a:r>
                        <a:rPr sz="1200" dirty="0">
                          <a:solidFill>
                            <a:srgbClr val="5D5B4E"/>
                          </a:solidFill>
                          <a:latin typeface="Calibri"/>
                          <a:cs typeface="Calibri"/>
                        </a:rPr>
                        <a:t>ipals</a:t>
                      </a:r>
                      <a:endParaRPr sz="1200">
                        <a:latin typeface="Calibri"/>
                        <a:cs typeface="Calibri"/>
                      </a:endParaRPr>
                    </a:p>
                  </a:txBody>
                  <a:tcPr marL="0" marR="0" marT="0" marB="0">
                    <a:lnL w="12700">
                      <a:solidFill>
                        <a:srgbClr val="396983"/>
                      </a:solidFill>
                      <a:prstDash val="solid"/>
                    </a:lnL>
                    <a:lnR w="12700">
                      <a:solidFill>
                        <a:srgbClr val="396983"/>
                      </a:solidFill>
                      <a:prstDash val="solid"/>
                    </a:lnR>
                    <a:lnT w="12700">
                      <a:solidFill>
                        <a:srgbClr val="396983"/>
                      </a:solidFill>
                      <a:prstDash val="solid"/>
                    </a:lnT>
                    <a:lnB w="12700">
                      <a:solidFill>
                        <a:srgbClr val="396983"/>
                      </a:solidFill>
                      <a:prstDash val="solid"/>
                    </a:lnB>
                  </a:tcPr>
                </a:tc>
                <a:tc>
                  <a:txBody>
                    <a:bodyPr/>
                    <a:lstStyle/>
                    <a:p>
                      <a:pPr marL="62865">
                        <a:lnSpc>
                          <a:spcPct val="100000"/>
                        </a:lnSpc>
                      </a:pPr>
                      <a:r>
                        <a:rPr sz="1200" spc="-5" dirty="0">
                          <a:solidFill>
                            <a:srgbClr val="5D5B4E"/>
                          </a:solidFill>
                          <a:latin typeface="Calibri"/>
                          <a:cs typeface="Calibri"/>
                        </a:rPr>
                        <a:t>S</a:t>
                      </a:r>
                      <a:r>
                        <a:rPr sz="1200" spc="5" dirty="0">
                          <a:solidFill>
                            <a:srgbClr val="5D5B4E"/>
                          </a:solidFill>
                          <a:latin typeface="Calibri"/>
                          <a:cs typeface="Calibri"/>
                        </a:rPr>
                        <a:t>p</a:t>
                      </a:r>
                      <a:r>
                        <a:rPr sz="1200" dirty="0">
                          <a:solidFill>
                            <a:srgbClr val="5D5B4E"/>
                          </a:solidFill>
                          <a:latin typeface="Calibri"/>
                          <a:cs typeface="Calibri"/>
                        </a:rPr>
                        <a:t>ecial</a:t>
                      </a:r>
                      <a:r>
                        <a:rPr sz="1200" spc="-10" dirty="0">
                          <a:solidFill>
                            <a:srgbClr val="5D5B4E"/>
                          </a:solidFill>
                          <a:latin typeface="Calibri"/>
                          <a:cs typeface="Calibri"/>
                        </a:rPr>
                        <a:t> E</a:t>
                      </a:r>
                      <a:r>
                        <a:rPr sz="1200" dirty="0">
                          <a:solidFill>
                            <a:srgbClr val="5D5B4E"/>
                          </a:solidFill>
                          <a:latin typeface="Calibri"/>
                          <a:cs typeface="Calibri"/>
                        </a:rPr>
                        <a:t>du</a:t>
                      </a:r>
                      <a:r>
                        <a:rPr sz="1200" spc="-20" dirty="0">
                          <a:solidFill>
                            <a:srgbClr val="5D5B4E"/>
                          </a:solidFill>
                          <a:latin typeface="Calibri"/>
                          <a:cs typeface="Calibri"/>
                        </a:rPr>
                        <a:t>c</a:t>
                      </a:r>
                      <a:r>
                        <a:rPr sz="1200" spc="-15" dirty="0">
                          <a:solidFill>
                            <a:srgbClr val="5D5B4E"/>
                          </a:solidFill>
                          <a:latin typeface="Calibri"/>
                          <a:cs typeface="Calibri"/>
                        </a:rPr>
                        <a:t>a</a:t>
                      </a:r>
                      <a:r>
                        <a:rPr sz="1200" dirty="0">
                          <a:solidFill>
                            <a:srgbClr val="5D5B4E"/>
                          </a:solidFill>
                          <a:latin typeface="Calibri"/>
                          <a:cs typeface="Calibri"/>
                        </a:rPr>
                        <a:t>tion</a:t>
                      </a:r>
                      <a:r>
                        <a:rPr sz="1200" spc="-25" dirty="0">
                          <a:solidFill>
                            <a:srgbClr val="5D5B4E"/>
                          </a:solidFill>
                          <a:latin typeface="Calibri"/>
                          <a:cs typeface="Calibri"/>
                        </a:rPr>
                        <a:t> </a:t>
                      </a:r>
                      <a:r>
                        <a:rPr sz="1200" dirty="0">
                          <a:solidFill>
                            <a:srgbClr val="5D5B4E"/>
                          </a:solidFill>
                          <a:latin typeface="Calibri"/>
                          <a:cs typeface="Calibri"/>
                        </a:rPr>
                        <a:t>A</a:t>
                      </a:r>
                      <a:r>
                        <a:rPr sz="1200" spc="5" dirty="0">
                          <a:solidFill>
                            <a:srgbClr val="5D5B4E"/>
                          </a:solidFill>
                          <a:latin typeface="Calibri"/>
                          <a:cs typeface="Calibri"/>
                        </a:rPr>
                        <a:t>d</a:t>
                      </a:r>
                      <a:r>
                        <a:rPr sz="1200" dirty="0">
                          <a:solidFill>
                            <a:srgbClr val="5D5B4E"/>
                          </a:solidFill>
                          <a:latin typeface="Calibri"/>
                          <a:cs typeface="Calibri"/>
                        </a:rPr>
                        <a:t>vi</a:t>
                      </a:r>
                      <a:r>
                        <a:rPr sz="1200" spc="-5" dirty="0">
                          <a:solidFill>
                            <a:srgbClr val="5D5B4E"/>
                          </a:solidFill>
                          <a:latin typeface="Calibri"/>
                          <a:cs typeface="Calibri"/>
                        </a:rPr>
                        <a:t>so</a:t>
                      </a:r>
                      <a:r>
                        <a:rPr sz="1200" dirty="0">
                          <a:solidFill>
                            <a:srgbClr val="5D5B4E"/>
                          </a:solidFill>
                          <a:latin typeface="Calibri"/>
                          <a:cs typeface="Calibri"/>
                        </a:rPr>
                        <a:t>ry </a:t>
                      </a:r>
                      <a:r>
                        <a:rPr sz="1200" spc="-5" dirty="0">
                          <a:solidFill>
                            <a:srgbClr val="5D5B4E"/>
                          </a:solidFill>
                          <a:latin typeface="Calibri"/>
                          <a:cs typeface="Calibri"/>
                        </a:rPr>
                        <a:t>Co</a:t>
                      </a:r>
                      <a:r>
                        <a:rPr sz="1200" spc="5" dirty="0">
                          <a:solidFill>
                            <a:srgbClr val="5D5B4E"/>
                          </a:solidFill>
                          <a:latin typeface="Calibri"/>
                          <a:cs typeface="Calibri"/>
                        </a:rPr>
                        <a:t>u</a:t>
                      </a:r>
                      <a:r>
                        <a:rPr sz="1200" dirty="0">
                          <a:solidFill>
                            <a:srgbClr val="5D5B4E"/>
                          </a:solidFill>
                          <a:latin typeface="Calibri"/>
                          <a:cs typeface="Calibri"/>
                        </a:rPr>
                        <a:t>n</a:t>
                      </a:r>
                      <a:r>
                        <a:rPr sz="1200" spc="-5" dirty="0">
                          <a:solidFill>
                            <a:srgbClr val="5D5B4E"/>
                          </a:solidFill>
                          <a:latin typeface="Calibri"/>
                          <a:cs typeface="Calibri"/>
                        </a:rPr>
                        <a:t>c</a:t>
                      </a:r>
                      <a:r>
                        <a:rPr sz="1200" dirty="0">
                          <a:solidFill>
                            <a:srgbClr val="5D5B4E"/>
                          </a:solidFill>
                          <a:latin typeface="Calibri"/>
                          <a:cs typeface="Calibri"/>
                        </a:rPr>
                        <a:t>il</a:t>
                      </a:r>
                      <a:endParaRPr sz="1200">
                        <a:latin typeface="Calibri"/>
                        <a:cs typeface="Calibri"/>
                      </a:endParaRPr>
                    </a:p>
                  </a:txBody>
                  <a:tcPr marL="0" marR="0" marT="0" marB="0">
                    <a:lnL w="12700">
                      <a:solidFill>
                        <a:srgbClr val="396983"/>
                      </a:solidFill>
                      <a:prstDash val="solid"/>
                    </a:lnL>
                    <a:lnR w="12700">
                      <a:solidFill>
                        <a:srgbClr val="396983"/>
                      </a:solidFill>
                      <a:prstDash val="solid"/>
                    </a:lnR>
                    <a:lnT w="12700">
                      <a:solidFill>
                        <a:srgbClr val="396983"/>
                      </a:solidFill>
                      <a:prstDash val="solid"/>
                    </a:lnT>
                    <a:lnB w="12700">
                      <a:solidFill>
                        <a:srgbClr val="396983"/>
                      </a:solidFill>
                      <a:prstDash val="solid"/>
                    </a:lnB>
                  </a:tcPr>
                </a:tc>
                <a:tc>
                  <a:txBody>
                    <a:bodyPr/>
                    <a:lstStyle/>
                    <a:p>
                      <a:pPr marL="62865" marR="342265">
                        <a:lnSpc>
                          <a:spcPct val="100000"/>
                        </a:lnSpc>
                      </a:pPr>
                      <a:r>
                        <a:rPr sz="1200" spc="-40" dirty="0">
                          <a:solidFill>
                            <a:srgbClr val="5D5B4E"/>
                          </a:solidFill>
                          <a:latin typeface="Calibri"/>
                          <a:cs typeface="Calibri"/>
                        </a:rPr>
                        <a:t>W</a:t>
                      </a:r>
                      <a:r>
                        <a:rPr sz="1200" dirty="0">
                          <a:solidFill>
                            <a:srgbClr val="5D5B4E"/>
                          </a:solidFill>
                          <a:latin typeface="Calibri"/>
                          <a:cs typeface="Calibri"/>
                        </a:rPr>
                        <a:t>ashin</a:t>
                      </a:r>
                      <a:r>
                        <a:rPr sz="1200" spc="-15" dirty="0">
                          <a:solidFill>
                            <a:srgbClr val="5D5B4E"/>
                          </a:solidFill>
                          <a:latin typeface="Calibri"/>
                          <a:cs typeface="Calibri"/>
                        </a:rPr>
                        <a:t>g</a:t>
                      </a:r>
                      <a:r>
                        <a:rPr sz="1200" spc="-20" dirty="0">
                          <a:solidFill>
                            <a:srgbClr val="5D5B4E"/>
                          </a:solidFill>
                          <a:latin typeface="Calibri"/>
                          <a:cs typeface="Calibri"/>
                        </a:rPr>
                        <a:t>t</a:t>
                      </a:r>
                      <a:r>
                        <a:rPr sz="1200" spc="-5" dirty="0">
                          <a:solidFill>
                            <a:srgbClr val="5D5B4E"/>
                          </a:solidFill>
                          <a:latin typeface="Calibri"/>
                          <a:cs typeface="Calibri"/>
                        </a:rPr>
                        <a:t>o</a:t>
                      </a:r>
                      <a:r>
                        <a:rPr sz="1200" dirty="0">
                          <a:solidFill>
                            <a:srgbClr val="5D5B4E"/>
                          </a:solidFill>
                          <a:latin typeface="Calibri"/>
                          <a:cs typeface="Calibri"/>
                        </a:rPr>
                        <a:t>n</a:t>
                      </a:r>
                      <a:r>
                        <a:rPr sz="1200" spc="-25" dirty="0">
                          <a:solidFill>
                            <a:srgbClr val="5D5B4E"/>
                          </a:solidFill>
                          <a:latin typeface="Calibri"/>
                          <a:cs typeface="Calibri"/>
                        </a:rPr>
                        <a:t> </a:t>
                      </a:r>
                      <a:r>
                        <a:rPr sz="1200" spc="-5" dirty="0">
                          <a:solidFill>
                            <a:srgbClr val="5D5B4E"/>
                          </a:solidFill>
                          <a:latin typeface="Calibri"/>
                          <a:cs typeface="Calibri"/>
                        </a:rPr>
                        <a:t>St</a:t>
                      </a:r>
                      <a:r>
                        <a:rPr sz="1200" spc="-15" dirty="0">
                          <a:solidFill>
                            <a:srgbClr val="5D5B4E"/>
                          </a:solidFill>
                          <a:latin typeface="Calibri"/>
                          <a:cs typeface="Calibri"/>
                        </a:rPr>
                        <a:t>a</a:t>
                      </a:r>
                      <a:r>
                        <a:rPr sz="1200" spc="-10" dirty="0">
                          <a:solidFill>
                            <a:srgbClr val="5D5B4E"/>
                          </a:solidFill>
                          <a:latin typeface="Calibri"/>
                          <a:cs typeface="Calibri"/>
                        </a:rPr>
                        <a:t>t</a:t>
                      </a:r>
                      <a:r>
                        <a:rPr sz="1200" dirty="0">
                          <a:solidFill>
                            <a:srgbClr val="5D5B4E"/>
                          </a:solidFill>
                          <a:latin typeface="Calibri"/>
                          <a:cs typeface="Calibri"/>
                        </a:rPr>
                        <a:t>e</a:t>
                      </a:r>
                      <a:r>
                        <a:rPr sz="1200" spc="-20" dirty="0">
                          <a:solidFill>
                            <a:srgbClr val="5D5B4E"/>
                          </a:solidFill>
                          <a:latin typeface="Calibri"/>
                          <a:cs typeface="Calibri"/>
                        </a:rPr>
                        <a:t> </a:t>
                      </a:r>
                      <a:r>
                        <a:rPr sz="1200" spc="-5" dirty="0">
                          <a:solidFill>
                            <a:srgbClr val="5D5B4E"/>
                          </a:solidFill>
                          <a:latin typeface="Calibri"/>
                          <a:cs typeface="Calibri"/>
                        </a:rPr>
                        <a:t>Co</a:t>
                      </a:r>
                      <a:r>
                        <a:rPr sz="1200" dirty="0">
                          <a:solidFill>
                            <a:srgbClr val="5D5B4E"/>
                          </a:solidFill>
                          <a:latin typeface="Calibri"/>
                          <a:cs typeface="Calibri"/>
                        </a:rPr>
                        <a:t>mmission</a:t>
                      </a:r>
                      <a:r>
                        <a:rPr sz="1200" spc="5" dirty="0">
                          <a:solidFill>
                            <a:srgbClr val="5D5B4E"/>
                          </a:solidFill>
                          <a:latin typeface="Calibri"/>
                          <a:cs typeface="Calibri"/>
                        </a:rPr>
                        <a:t> </a:t>
                      </a:r>
                      <a:r>
                        <a:rPr sz="1200" spc="-5" dirty="0">
                          <a:solidFill>
                            <a:srgbClr val="5D5B4E"/>
                          </a:solidFill>
                          <a:latin typeface="Calibri"/>
                          <a:cs typeface="Calibri"/>
                        </a:rPr>
                        <a:t>on </a:t>
                      </a:r>
                      <a:r>
                        <a:rPr sz="1200" dirty="0">
                          <a:solidFill>
                            <a:srgbClr val="5D5B4E"/>
                          </a:solidFill>
                          <a:latin typeface="Calibri"/>
                          <a:cs typeface="Calibri"/>
                        </a:rPr>
                        <a:t>Asian</a:t>
                      </a:r>
                      <a:r>
                        <a:rPr sz="1200" spc="5" dirty="0">
                          <a:solidFill>
                            <a:srgbClr val="5D5B4E"/>
                          </a:solidFill>
                          <a:latin typeface="Calibri"/>
                          <a:cs typeface="Calibri"/>
                        </a:rPr>
                        <a:t> </a:t>
                      </a:r>
                      <a:r>
                        <a:rPr sz="1200" spc="-20" dirty="0">
                          <a:solidFill>
                            <a:srgbClr val="5D5B4E"/>
                          </a:solidFill>
                          <a:latin typeface="Calibri"/>
                          <a:cs typeface="Calibri"/>
                        </a:rPr>
                        <a:t>P</a:t>
                      </a:r>
                      <a:r>
                        <a:rPr sz="1200" dirty="0">
                          <a:solidFill>
                            <a:srgbClr val="5D5B4E"/>
                          </a:solidFill>
                          <a:latin typeface="Calibri"/>
                          <a:cs typeface="Calibri"/>
                        </a:rPr>
                        <a:t>acific Ameri</a:t>
                      </a:r>
                      <a:r>
                        <a:rPr sz="1200" spc="-15" dirty="0">
                          <a:solidFill>
                            <a:srgbClr val="5D5B4E"/>
                          </a:solidFill>
                          <a:latin typeface="Calibri"/>
                          <a:cs typeface="Calibri"/>
                        </a:rPr>
                        <a:t>c</a:t>
                      </a:r>
                      <a:r>
                        <a:rPr sz="1200" dirty="0">
                          <a:solidFill>
                            <a:srgbClr val="5D5B4E"/>
                          </a:solidFill>
                          <a:latin typeface="Calibri"/>
                          <a:cs typeface="Calibri"/>
                        </a:rPr>
                        <a:t>an</a:t>
                      </a:r>
                      <a:r>
                        <a:rPr sz="1200" spc="5" dirty="0">
                          <a:solidFill>
                            <a:srgbClr val="5D5B4E"/>
                          </a:solidFill>
                          <a:latin typeface="Calibri"/>
                          <a:cs typeface="Calibri"/>
                        </a:rPr>
                        <a:t> </a:t>
                      </a:r>
                      <a:r>
                        <a:rPr sz="1200" dirty="0">
                          <a:solidFill>
                            <a:srgbClr val="5D5B4E"/>
                          </a:solidFill>
                          <a:latin typeface="Calibri"/>
                          <a:cs typeface="Calibri"/>
                        </a:rPr>
                        <a:t>A</a:t>
                      </a:r>
                      <a:r>
                        <a:rPr sz="1200" spc="-5" dirty="0">
                          <a:solidFill>
                            <a:srgbClr val="5D5B4E"/>
                          </a:solidFill>
                          <a:latin typeface="Calibri"/>
                          <a:cs typeface="Calibri"/>
                        </a:rPr>
                        <a:t>f</a:t>
                      </a:r>
                      <a:r>
                        <a:rPr sz="1200" spc="-20" dirty="0">
                          <a:solidFill>
                            <a:srgbClr val="5D5B4E"/>
                          </a:solidFill>
                          <a:latin typeface="Calibri"/>
                          <a:cs typeface="Calibri"/>
                        </a:rPr>
                        <a:t>f</a:t>
                      </a:r>
                      <a:r>
                        <a:rPr sz="1200" dirty="0">
                          <a:solidFill>
                            <a:srgbClr val="5D5B4E"/>
                          </a:solidFill>
                          <a:latin typeface="Calibri"/>
                          <a:cs typeface="Calibri"/>
                        </a:rPr>
                        <a:t>ai</a:t>
                      </a:r>
                      <a:r>
                        <a:rPr sz="1200" spc="-25" dirty="0">
                          <a:solidFill>
                            <a:srgbClr val="5D5B4E"/>
                          </a:solidFill>
                          <a:latin typeface="Calibri"/>
                          <a:cs typeface="Calibri"/>
                        </a:rPr>
                        <a:t>r</a:t>
                      </a:r>
                      <a:r>
                        <a:rPr sz="1200" dirty="0">
                          <a:solidFill>
                            <a:srgbClr val="5D5B4E"/>
                          </a:solidFill>
                          <a:latin typeface="Calibri"/>
                          <a:cs typeface="Calibri"/>
                        </a:rPr>
                        <a:t>s</a:t>
                      </a:r>
                      <a:endParaRPr sz="1200">
                        <a:latin typeface="Calibri"/>
                        <a:cs typeface="Calibri"/>
                      </a:endParaRPr>
                    </a:p>
                  </a:txBody>
                  <a:tcPr marL="0" marR="0" marT="0" marB="0">
                    <a:lnL w="12700">
                      <a:solidFill>
                        <a:srgbClr val="396983"/>
                      </a:solidFill>
                      <a:prstDash val="solid"/>
                    </a:lnL>
                    <a:lnR w="12700">
                      <a:solidFill>
                        <a:srgbClr val="396983"/>
                      </a:solidFill>
                      <a:prstDash val="solid"/>
                    </a:lnR>
                    <a:lnT w="12700">
                      <a:solidFill>
                        <a:srgbClr val="396983"/>
                      </a:solidFill>
                      <a:prstDash val="solid"/>
                    </a:lnT>
                    <a:lnB w="12700">
                      <a:solidFill>
                        <a:srgbClr val="396983"/>
                      </a:solidFill>
                      <a:prstDash val="solid"/>
                    </a:lnB>
                  </a:tcPr>
                </a:tc>
              </a:tr>
              <a:tr h="428362">
                <a:tc>
                  <a:txBody>
                    <a:bodyPr/>
                    <a:lstStyle/>
                    <a:p>
                      <a:pPr marL="62230" marR="672465">
                        <a:lnSpc>
                          <a:spcPct val="100000"/>
                        </a:lnSpc>
                      </a:pPr>
                      <a:r>
                        <a:rPr sz="1200" spc="-5" dirty="0">
                          <a:solidFill>
                            <a:srgbClr val="5D5B4E"/>
                          </a:solidFill>
                          <a:latin typeface="Calibri"/>
                          <a:cs typeface="Calibri"/>
                        </a:rPr>
                        <a:t>B</a:t>
                      </a:r>
                      <a:r>
                        <a:rPr sz="1200" dirty="0">
                          <a:solidFill>
                            <a:srgbClr val="5D5B4E"/>
                          </a:solidFill>
                          <a:latin typeface="Calibri"/>
                          <a:cs typeface="Calibri"/>
                        </a:rPr>
                        <a:t>ilingual</a:t>
                      </a:r>
                      <a:r>
                        <a:rPr sz="1200" spc="-20" dirty="0">
                          <a:solidFill>
                            <a:srgbClr val="5D5B4E"/>
                          </a:solidFill>
                          <a:latin typeface="Calibri"/>
                          <a:cs typeface="Calibri"/>
                        </a:rPr>
                        <a:t> </a:t>
                      </a:r>
                      <a:r>
                        <a:rPr sz="1200" spc="-10" dirty="0">
                          <a:solidFill>
                            <a:srgbClr val="5D5B4E"/>
                          </a:solidFill>
                          <a:latin typeface="Calibri"/>
                          <a:cs typeface="Calibri"/>
                        </a:rPr>
                        <a:t>E</a:t>
                      </a:r>
                      <a:r>
                        <a:rPr sz="1200" dirty="0">
                          <a:solidFill>
                            <a:srgbClr val="5D5B4E"/>
                          </a:solidFill>
                          <a:latin typeface="Calibri"/>
                          <a:cs typeface="Calibri"/>
                        </a:rPr>
                        <a:t>du</a:t>
                      </a:r>
                      <a:r>
                        <a:rPr sz="1200" spc="-20" dirty="0">
                          <a:solidFill>
                            <a:srgbClr val="5D5B4E"/>
                          </a:solidFill>
                          <a:latin typeface="Calibri"/>
                          <a:cs typeface="Calibri"/>
                        </a:rPr>
                        <a:t>c</a:t>
                      </a:r>
                      <a:r>
                        <a:rPr sz="1200" spc="-15" dirty="0">
                          <a:solidFill>
                            <a:srgbClr val="5D5B4E"/>
                          </a:solidFill>
                          <a:latin typeface="Calibri"/>
                          <a:cs typeface="Calibri"/>
                        </a:rPr>
                        <a:t>a</a:t>
                      </a:r>
                      <a:r>
                        <a:rPr sz="1200" dirty="0">
                          <a:solidFill>
                            <a:srgbClr val="5D5B4E"/>
                          </a:solidFill>
                          <a:latin typeface="Calibri"/>
                          <a:cs typeface="Calibri"/>
                        </a:rPr>
                        <a:t>tion</a:t>
                      </a:r>
                      <a:r>
                        <a:rPr sz="1200" spc="-25" dirty="0">
                          <a:solidFill>
                            <a:srgbClr val="5D5B4E"/>
                          </a:solidFill>
                          <a:latin typeface="Calibri"/>
                          <a:cs typeface="Calibri"/>
                        </a:rPr>
                        <a:t> </a:t>
                      </a:r>
                      <a:r>
                        <a:rPr sz="1200" dirty="0">
                          <a:solidFill>
                            <a:srgbClr val="5D5B4E"/>
                          </a:solidFill>
                          <a:latin typeface="Calibri"/>
                          <a:cs typeface="Calibri"/>
                        </a:rPr>
                        <a:t>A</a:t>
                      </a:r>
                      <a:r>
                        <a:rPr sz="1200" spc="5" dirty="0">
                          <a:solidFill>
                            <a:srgbClr val="5D5B4E"/>
                          </a:solidFill>
                          <a:latin typeface="Calibri"/>
                          <a:cs typeface="Calibri"/>
                        </a:rPr>
                        <a:t>d</a:t>
                      </a:r>
                      <a:r>
                        <a:rPr sz="1200" dirty="0">
                          <a:solidFill>
                            <a:srgbClr val="5D5B4E"/>
                          </a:solidFill>
                          <a:latin typeface="Calibri"/>
                          <a:cs typeface="Calibri"/>
                        </a:rPr>
                        <a:t>vi</a:t>
                      </a:r>
                      <a:r>
                        <a:rPr sz="1200" spc="-5" dirty="0">
                          <a:solidFill>
                            <a:srgbClr val="5D5B4E"/>
                          </a:solidFill>
                          <a:latin typeface="Calibri"/>
                          <a:cs typeface="Calibri"/>
                        </a:rPr>
                        <a:t>so</a:t>
                      </a:r>
                      <a:r>
                        <a:rPr sz="1200" dirty="0">
                          <a:solidFill>
                            <a:srgbClr val="5D5B4E"/>
                          </a:solidFill>
                          <a:latin typeface="Calibri"/>
                          <a:cs typeface="Calibri"/>
                        </a:rPr>
                        <a:t>ry </a:t>
                      </a:r>
                      <a:r>
                        <a:rPr sz="1200" spc="-5" dirty="0">
                          <a:solidFill>
                            <a:srgbClr val="5D5B4E"/>
                          </a:solidFill>
                          <a:latin typeface="Calibri"/>
                          <a:cs typeface="Calibri"/>
                        </a:rPr>
                        <a:t>Co</a:t>
                      </a:r>
                      <a:r>
                        <a:rPr sz="1200" dirty="0">
                          <a:solidFill>
                            <a:srgbClr val="5D5B4E"/>
                          </a:solidFill>
                          <a:latin typeface="Calibri"/>
                          <a:cs typeface="Calibri"/>
                        </a:rPr>
                        <a:t>mmi</a:t>
                      </a:r>
                      <a:r>
                        <a:rPr sz="1200" spc="-5" dirty="0">
                          <a:solidFill>
                            <a:srgbClr val="5D5B4E"/>
                          </a:solidFill>
                          <a:latin typeface="Calibri"/>
                          <a:cs typeface="Calibri"/>
                        </a:rPr>
                        <a:t>t</a:t>
                      </a:r>
                      <a:r>
                        <a:rPr sz="1200" spc="-10" dirty="0">
                          <a:solidFill>
                            <a:srgbClr val="5D5B4E"/>
                          </a:solidFill>
                          <a:latin typeface="Calibri"/>
                          <a:cs typeface="Calibri"/>
                        </a:rPr>
                        <a:t>t</a:t>
                      </a:r>
                      <a:r>
                        <a:rPr sz="1200" dirty="0">
                          <a:solidFill>
                            <a:srgbClr val="5D5B4E"/>
                          </a:solidFill>
                          <a:latin typeface="Calibri"/>
                          <a:cs typeface="Calibri"/>
                        </a:rPr>
                        <a:t>ee</a:t>
                      </a:r>
                      <a:endParaRPr sz="1200">
                        <a:latin typeface="Calibri"/>
                        <a:cs typeface="Calibri"/>
                      </a:endParaRPr>
                    </a:p>
                  </a:txBody>
                  <a:tcPr marL="0" marR="0" marT="0" marB="0">
                    <a:lnL w="12700">
                      <a:solidFill>
                        <a:srgbClr val="396983"/>
                      </a:solidFill>
                      <a:prstDash val="solid"/>
                    </a:lnL>
                    <a:lnR w="12700">
                      <a:solidFill>
                        <a:srgbClr val="396983"/>
                      </a:solidFill>
                      <a:prstDash val="solid"/>
                    </a:lnR>
                    <a:lnT w="12700">
                      <a:solidFill>
                        <a:srgbClr val="396983"/>
                      </a:solidFill>
                      <a:prstDash val="solid"/>
                    </a:lnT>
                    <a:lnB w="12700">
                      <a:solidFill>
                        <a:srgbClr val="396983"/>
                      </a:solidFill>
                      <a:prstDash val="solid"/>
                    </a:lnB>
                  </a:tcPr>
                </a:tc>
                <a:tc>
                  <a:txBody>
                    <a:bodyPr/>
                    <a:lstStyle/>
                    <a:p>
                      <a:pPr marL="62865">
                        <a:lnSpc>
                          <a:spcPct val="100000"/>
                        </a:lnSpc>
                      </a:pPr>
                      <a:r>
                        <a:rPr sz="1200" spc="-5" dirty="0">
                          <a:solidFill>
                            <a:srgbClr val="5D5B4E"/>
                          </a:solidFill>
                          <a:latin typeface="Calibri"/>
                          <a:cs typeface="Calibri"/>
                        </a:rPr>
                        <a:t>St</a:t>
                      </a:r>
                      <a:r>
                        <a:rPr sz="1200" spc="-15" dirty="0">
                          <a:solidFill>
                            <a:srgbClr val="5D5B4E"/>
                          </a:solidFill>
                          <a:latin typeface="Calibri"/>
                          <a:cs typeface="Calibri"/>
                        </a:rPr>
                        <a:t>a</a:t>
                      </a:r>
                      <a:r>
                        <a:rPr sz="1200" spc="-10" dirty="0">
                          <a:solidFill>
                            <a:srgbClr val="5D5B4E"/>
                          </a:solidFill>
                          <a:latin typeface="Calibri"/>
                          <a:cs typeface="Calibri"/>
                        </a:rPr>
                        <a:t>t</a:t>
                      </a:r>
                      <a:r>
                        <a:rPr sz="1200" dirty="0">
                          <a:solidFill>
                            <a:srgbClr val="5D5B4E"/>
                          </a:solidFill>
                          <a:latin typeface="Calibri"/>
                          <a:cs typeface="Calibri"/>
                        </a:rPr>
                        <a:t>e</a:t>
                      </a:r>
                      <a:r>
                        <a:rPr sz="1200" spc="-20" dirty="0">
                          <a:solidFill>
                            <a:srgbClr val="5D5B4E"/>
                          </a:solidFill>
                          <a:latin typeface="Calibri"/>
                          <a:cs typeface="Calibri"/>
                        </a:rPr>
                        <a:t> </a:t>
                      </a:r>
                      <a:r>
                        <a:rPr sz="1200" spc="-5" dirty="0">
                          <a:solidFill>
                            <a:srgbClr val="5D5B4E"/>
                          </a:solidFill>
                          <a:latin typeface="Calibri"/>
                          <a:cs typeface="Calibri"/>
                        </a:rPr>
                        <a:t>Bo</a:t>
                      </a:r>
                      <a:r>
                        <a:rPr sz="1200" dirty="0">
                          <a:solidFill>
                            <a:srgbClr val="5D5B4E"/>
                          </a:solidFill>
                          <a:latin typeface="Calibri"/>
                          <a:cs typeface="Calibri"/>
                        </a:rPr>
                        <a:t>a</a:t>
                      </a:r>
                      <a:r>
                        <a:rPr sz="1200" spc="-15" dirty="0">
                          <a:solidFill>
                            <a:srgbClr val="5D5B4E"/>
                          </a:solidFill>
                          <a:latin typeface="Calibri"/>
                          <a:cs typeface="Calibri"/>
                        </a:rPr>
                        <a:t>r</a:t>
                      </a:r>
                      <a:r>
                        <a:rPr sz="1200" dirty="0">
                          <a:solidFill>
                            <a:srgbClr val="5D5B4E"/>
                          </a:solidFill>
                          <a:latin typeface="Calibri"/>
                          <a:cs typeface="Calibri"/>
                        </a:rPr>
                        <a:t>d</a:t>
                      </a:r>
                      <a:r>
                        <a:rPr sz="1200" spc="-15" dirty="0">
                          <a:solidFill>
                            <a:srgbClr val="5D5B4E"/>
                          </a:solidFill>
                          <a:latin typeface="Calibri"/>
                          <a:cs typeface="Calibri"/>
                        </a:rPr>
                        <a:t> </a:t>
                      </a:r>
                      <a:r>
                        <a:rPr sz="1200" spc="-5" dirty="0">
                          <a:solidFill>
                            <a:srgbClr val="5D5B4E"/>
                          </a:solidFill>
                          <a:latin typeface="Calibri"/>
                          <a:cs typeface="Calibri"/>
                        </a:rPr>
                        <a:t>o</a:t>
                      </a:r>
                      <a:r>
                        <a:rPr sz="1200" dirty="0">
                          <a:solidFill>
                            <a:srgbClr val="5D5B4E"/>
                          </a:solidFill>
                          <a:latin typeface="Calibri"/>
                          <a:cs typeface="Calibri"/>
                        </a:rPr>
                        <a:t>f</a:t>
                      </a:r>
                      <a:r>
                        <a:rPr sz="1200" spc="10" dirty="0">
                          <a:solidFill>
                            <a:srgbClr val="5D5B4E"/>
                          </a:solidFill>
                          <a:latin typeface="Calibri"/>
                          <a:cs typeface="Calibri"/>
                        </a:rPr>
                        <a:t> </a:t>
                      </a:r>
                      <a:r>
                        <a:rPr sz="1200" spc="-10" dirty="0">
                          <a:solidFill>
                            <a:srgbClr val="5D5B4E"/>
                          </a:solidFill>
                          <a:latin typeface="Calibri"/>
                          <a:cs typeface="Calibri"/>
                        </a:rPr>
                        <a:t>E</a:t>
                      </a:r>
                      <a:r>
                        <a:rPr sz="1200" dirty="0">
                          <a:solidFill>
                            <a:srgbClr val="5D5B4E"/>
                          </a:solidFill>
                          <a:latin typeface="Calibri"/>
                          <a:cs typeface="Calibri"/>
                        </a:rPr>
                        <a:t>du</a:t>
                      </a:r>
                      <a:r>
                        <a:rPr sz="1200" spc="-20" dirty="0">
                          <a:solidFill>
                            <a:srgbClr val="5D5B4E"/>
                          </a:solidFill>
                          <a:latin typeface="Calibri"/>
                          <a:cs typeface="Calibri"/>
                        </a:rPr>
                        <a:t>c</a:t>
                      </a:r>
                      <a:r>
                        <a:rPr sz="1200" spc="-15" dirty="0">
                          <a:solidFill>
                            <a:srgbClr val="5D5B4E"/>
                          </a:solidFill>
                          <a:latin typeface="Calibri"/>
                          <a:cs typeface="Calibri"/>
                        </a:rPr>
                        <a:t>a</a:t>
                      </a:r>
                      <a:r>
                        <a:rPr sz="1200" dirty="0">
                          <a:solidFill>
                            <a:srgbClr val="5D5B4E"/>
                          </a:solidFill>
                          <a:latin typeface="Calibri"/>
                          <a:cs typeface="Calibri"/>
                        </a:rPr>
                        <a:t>tion</a:t>
                      </a:r>
                      <a:endParaRPr sz="1200">
                        <a:latin typeface="Calibri"/>
                        <a:cs typeface="Calibri"/>
                      </a:endParaRPr>
                    </a:p>
                  </a:txBody>
                  <a:tcPr marL="0" marR="0" marT="0" marB="0">
                    <a:lnL w="12700">
                      <a:solidFill>
                        <a:srgbClr val="396983"/>
                      </a:solidFill>
                      <a:prstDash val="solid"/>
                    </a:lnL>
                    <a:lnR w="12700">
                      <a:solidFill>
                        <a:srgbClr val="396983"/>
                      </a:solidFill>
                      <a:prstDash val="solid"/>
                    </a:lnR>
                    <a:lnT w="12700">
                      <a:solidFill>
                        <a:srgbClr val="396983"/>
                      </a:solidFill>
                      <a:prstDash val="solid"/>
                    </a:lnT>
                    <a:lnB w="12700">
                      <a:solidFill>
                        <a:srgbClr val="396983"/>
                      </a:solidFill>
                      <a:prstDash val="solid"/>
                    </a:lnB>
                  </a:tcPr>
                </a:tc>
                <a:tc>
                  <a:txBody>
                    <a:bodyPr/>
                    <a:lstStyle/>
                    <a:p>
                      <a:pPr marL="62865" marR="370205">
                        <a:lnSpc>
                          <a:spcPct val="100000"/>
                        </a:lnSpc>
                      </a:pPr>
                      <a:r>
                        <a:rPr sz="1200" spc="-40" dirty="0">
                          <a:solidFill>
                            <a:srgbClr val="5D5B4E"/>
                          </a:solidFill>
                          <a:latin typeface="Calibri"/>
                          <a:cs typeface="Calibri"/>
                        </a:rPr>
                        <a:t>W</a:t>
                      </a:r>
                      <a:r>
                        <a:rPr sz="1200" dirty="0">
                          <a:solidFill>
                            <a:srgbClr val="5D5B4E"/>
                          </a:solidFill>
                          <a:latin typeface="Calibri"/>
                          <a:cs typeface="Calibri"/>
                        </a:rPr>
                        <a:t>ashin</a:t>
                      </a:r>
                      <a:r>
                        <a:rPr sz="1200" spc="-15" dirty="0">
                          <a:solidFill>
                            <a:srgbClr val="5D5B4E"/>
                          </a:solidFill>
                          <a:latin typeface="Calibri"/>
                          <a:cs typeface="Calibri"/>
                        </a:rPr>
                        <a:t>g</a:t>
                      </a:r>
                      <a:r>
                        <a:rPr sz="1200" spc="-20" dirty="0">
                          <a:solidFill>
                            <a:srgbClr val="5D5B4E"/>
                          </a:solidFill>
                          <a:latin typeface="Calibri"/>
                          <a:cs typeface="Calibri"/>
                        </a:rPr>
                        <a:t>t</a:t>
                      </a:r>
                      <a:r>
                        <a:rPr sz="1200" spc="-5" dirty="0">
                          <a:solidFill>
                            <a:srgbClr val="5D5B4E"/>
                          </a:solidFill>
                          <a:latin typeface="Calibri"/>
                          <a:cs typeface="Calibri"/>
                        </a:rPr>
                        <a:t>o</a:t>
                      </a:r>
                      <a:r>
                        <a:rPr sz="1200" dirty="0">
                          <a:solidFill>
                            <a:srgbClr val="5D5B4E"/>
                          </a:solidFill>
                          <a:latin typeface="Calibri"/>
                          <a:cs typeface="Calibri"/>
                        </a:rPr>
                        <a:t>n</a:t>
                      </a:r>
                      <a:r>
                        <a:rPr sz="1200" spc="-25" dirty="0">
                          <a:solidFill>
                            <a:srgbClr val="5D5B4E"/>
                          </a:solidFill>
                          <a:latin typeface="Calibri"/>
                          <a:cs typeface="Calibri"/>
                        </a:rPr>
                        <a:t> </a:t>
                      </a:r>
                      <a:r>
                        <a:rPr sz="1200" spc="-5" dirty="0">
                          <a:solidFill>
                            <a:srgbClr val="5D5B4E"/>
                          </a:solidFill>
                          <a:latin typeface="Calibri"/>
                          <a:cs typeface="Calibri"/>
                        </a:rPr>
                        <a:t>St</a:t>
                      </a:r>
                      <a:r>
                        <a:rPr sz="1200" spc="-15" dirty="0">
                          <a:solidFill>
                            <a:srgbClr val="5D5B4E"/>
                          </a:solidFill>
                          <a:latin typeface="Calibri"/>
                          <a:cs typeface="Calibri"/>
                        </a:rPr>
                        <a:t>a</a:t>
                      </a:r>
                      <a:r>
                        <a:rPr sz="1200" spc="-10" dirty="0">
                          <a:solidFill>
                            <a:srgbClr val="5D5B4E"/>
                          </a:solidFill>
                          <a:latin typeface="Calibri"/>
                          <a:cs typeface="Calibri"/>
                        </a:rPr>
                        <a:t>t</a:t>
                      </a:r>
                      <a:r>
                        <a:rPr sz="1200" dirty="0">
                          <a:solidFill>
                            <a:srgbClr val="5D5B4E"/>
                          </a:solidFill>
                          <a:latin typeface="Calibri"/>
                          <a:cs typeface="Calibri"/>
                        </a:rPr>
                        <a:t>e</a:t>
                      </a:r>
                      <a:r>
                        <a:rPr sz="1200" spc="-20" dirty="0">
                          <a:solidFill>
                            <a:srgbClr val="5D5B4E"/>
                          </a:solidFill>
                          <a:latin typeface="Calibri"/>
                          <a:cs typeface="Calibri"/>
                        </a:rPr>
                        <a:t> P</a:t>
                      </a:r>
                      <a:r>
                        <a:rPr sz="1200" dirty="0">
                          <a:solidFill>
                            <a:srgbClr val="5D5B4E"/>
                          </a:solidFill>
                          <a:latin typeface="Calibri"/>
                          <a:cs typeface="Calibri"/>
                        </a:rPr>
                        <a:t>a</a:t>
                      </a:r>
                      <a:r>
                        <a:rPr sz="1200" spc="-10" dirty="0">
                          <a:solidFill>
                            <a:srgbClr val="5D5B4E"/>
                          </a:solidFill>
                          <a:latin typeface="Calibri"/>
                          <a:cs typeface="Calibri"/>
                        </a:rPr>
                        <a:t>r</a:t>
                      </a:r>
                      <a:r>
                        <a:rPr sz="1200" dirty="0">
                          <a:solidFill>
                            <a:srgbClr val="5D5B4E"/>
                          </a:solidFill>
                          <a:latin typeface="Calibri"/>
                          <a:cs typeface="Calibri"/>
                        </a:rPr>
                        <a:t>e</a:t>
                      </a:r>
                      <a:r>
                        <a:rPr sz="1200" spc="-5" dirty="0">
                          <a:solidFill>
                            <a:srgbClr val="5D5B4E"/>
                          </a:solidFill>
                          <a:latin typeface="Calibri"/>
                          <a:cs typeface="Calibri"/>
                        </a:rPr>
                        <a:t>n</a:t>
                      </a:r>
                      <a:r>
                        <a:rPr sz="1200" dirty="0">
                          <a:solidFill>
                            <a:srgbClr val="5D5B4E"/>
                          </a:solidFill>
                          <a:latin typeface="Calibri"/>
                          <a:cs typeface="Calibri"/>
                        </a:rPr>
                        <a:t>t</a:t>
                      </a:r>
                      <a:r>
                        <a:rPr sz="1200" spc="-30" dirty="0">
                          <a:solidFill>
                            <a:srgbClr val="5D5B4E"/>
                          </a:solidFill>
                          <a:latin typeface="Calibri"/>
                          <a:cs typeface="Calibri"/>
                        </a:rPr>
                        <a:t> </a:t>
                      </a:r>
                      <a:r>
                        <a:rPr sz="1200" spc="-105" dirty="0">
                          <a:solidFill>
                            <a:srgbClr val="5D5B4E"/>
                          </a:solidFill>
                          <a:latin typeface="Calibri"/>
                          <a:cs typeface="Calibri"/>
                        </a:rPr>
                        <a:t>T</a:t>
                      </a:r>
                      <a:r>
                        <a:rPr sz="1200" dirty="0">
                          <a:solidFill>
                            <a:srgbClr val="5D5B4E"/>
                          </a:solidFill>
                          <a:latin typeface="Calibri"/>
                          <a:cs typeface="Calibri"/>
                        </a:rPr>
                        <a:t>ea</a:t>
                      </a:r>
                      <a:r>
                        <a:rPr sz="1200" spc="-5" dirty="0">
                          <a:solidFill>
                            <a:srgbClr val="5D5B4E"/>
                          </a:solidFill>
                          <a:latin typeface="Calibri"/>
                          <a:cs typeface="Calibri"/>
                        </a:rPr>
                        <a:t>c</a:t>
                      </a:r>
                      <a:r>
                        <a:rPr sz="1200" dirty="0">
                          <a:solidFill>
                            <a:srgbClr val="5D5B4E"/>
                          </a:solidFill>
                          <a:latin typeface="Calibri"/>
                          <a:cs typeface="Calibri"/>
                        </a:rPr>
                        <a:t>her Associ</a:t>
                      </a:r>
                      <a:r>
                        <a:rPr sz="1200" spc="-15" dirty="0">
                          <a:solidFill>
                            <a:srgbClr val="5D5B4E"/>
                          </a:solidFill>
                          <a:latin typeface="Calibri"/>
                          <a:cs typeface="Calibri"/>
                        </a:rPr>
                        <a:t>a</a:t>
                      </a:r>
                      <a:r>
                        <a:rPr sz="1200" dirty="0">
                          <a:solidFill>
                            <a:srgbClr val="5D5B4E"/>
                          </a:solidFill>
                          <a:latin typeface="Calibri"/>
                          <a:cs typeface="Calibri"/>
                        </a:rPr>
                        <a:t>tion</a:t>
                      </a:r>
                      <a:endParaRPr sz="1200">
                        <a:latin typeface="Calibri"/>
                        <a:cs typeface="Calibri"/>
                      </a:endParaRPr>
                    </a:p>
                  </a:txBody>
                  <a:tcPr marL="0" marR="0" marT="0" marB="0">
                    <a:lnL w="12700">
                      <a:solidFill>
                        <a:srgbClr val="396983"/>
                      </a:solidFill>
                      <a:prstDash val="solid"/>
                    </a:lnL>
                    <a:lnR w="12700">
                      <a:solidFill>
                        <a:srgbClr val="396983"/>
                      </a:solidFill>
                      <a:prstDash val="solid"/>
                    </a:lnR>
                    <a:lnT w="12700">
                      <a:solidFill>
                        <a:srgbClr val="396983"/>
                      </a:solidFill>
                      <a:prstDash val="solid"/>
                    </a:lnT>
                    <a:lnB w="12700">
                      <a:solidFill>
                        <a:srgbClr val="396983"/>
                      </a:solidFill>
                      <a:prstDash val="solid"/>
                    </a:lnB>
                  </a:tcPr>
                </a:tc>
              </a:tr>
              <a:tr h="428362">
                <a:tc>
                  <a:txBody>
                    <a:bodyPr/>
                    <a:lstStyle/>
                    <a:p>
                      <a:pPr marL="62230">
                        <a:lnSpc>
                          <a:spcPct val="100000"/>
                        </a:lnSpc>
                      </a:pPr>
                      <a:r>
                        <a:rPr sz="1200" spc="-5" dirty="0">
                          <a:solidFill>
                            <a:srgbClr val="5D5B4E"/>
                          </a:solidFill>
                          <a:latin typeface="Calibri"/>
                          <a:cs typeface="Calibri"/>
                        </a:rPr>
                        <a:t>Co</a:t>
                      </a:r>
                      <a:r>
                        <a:rPr sz="1200" dirty="0">
                          <a:solidFill>
                            <a:srgbClr val="5D5B4E"/>
                          </a:solidFill>
                          <a:latin typeface="Calibri"/>
                          <a:cs typeface="Calibri"/>
                        </a:rPr>
                        <a:t>mmission</a:t>
                      </a:r>
                      <a:r>
                        <a:rPr sz="1200" spc="20" dirty="0">
                          <a:solidFill>
                            <a:srgbClr val="5D5B4E"/>
                          </a:solidFill>
                          <a:latin typeface="Calibri"/>
                          <a:cs typeface="Calibri"/>
                        </a:rPr>
                        <a:t> </a:t>
                      </a:r>
                      <a:r>
                        <a:rPr sz="1200" spc="-5" dirty="0">
                          <a:solidFill>
                            <a:srgbClr val="5D5B4E"/>
                          </a:solidFill>
                          <a:latin typeface="Calibri"/>
                          <a:cs typeface="Calibri"/>
                        </a:rPr>
                        <a:t>o</a:t>
                      </a:r>
                      <a:r>
                        <a:rPr sz="1200" dirty="0">
                          <a:solidFill>
                            <a:srgbClr val="5D5B4E"/>
                          </a:solidFill>
                          <a:latin typeface="Calibri"/>
                          <a:cs typeface="Calibri"/>
                        </a:rPr>
                        <a:t>n </a:t>
                      </a:r>
                      <a:r>
                        <a:rPr sz="1200" spc="-5" dirty="0">
                          <a:solidFill>
                            <a:srgbClr val="5D5B4E"/>
                          </a:solidFill>
                          <a:latin typeface="Calibri"/>
                          <a:cs typeface="Calibri"/>
                        </a:rPr>
                        <a:t>H</a:t>
                      </a:r>
                      <a:r>
                        <a:rPr sz="1200" dirty="0">
                          <a:solidFill>
                            <a:srgbClr val="5D5B4E"/>
                          </a:solidFill>
                          <a:latin typeface="Calibri"/>
                          <a:cs typeface="Calibri"/>
                        </a:rPr>
                        <a:t>ispa</a:t>
                      </a:r>
                      <a:r>
                        <a:rPr sz="1200" spc="5" dirty="0">
                          <a:solidFill>
                            <a:srgbClr val="5D5B4E"/>
                          </a:solidFill>
                          <a:latin typeface="Calibri"/>
                          <a:cs typeface="Calibri"/>
                        </a:rPr>
                        <a:t>n</a:t>
                      </a:r>
                      <a:r>
                        <a:rPr sz="1200" dirty="0">
                          <a:solidFill>
                            <a:srgbClr val="5D5B4E"/>
                          </a:solidFill>
                          <a:latin typeface="Calibri"/>
                          <a:cs typeface="Calibri"/>
                        </a:rPr>
                        <a:t>ic A</a:t>
                      </a:r>
                      <a:r>
                        <a:rPr sz="1200" spc="-5" dirty="0">
                          <a:solidFill>
                            <a:srgbClr val="5D5B4E"/>
                          </a:solidFill>
                          <a:latin typeface="Calibri"/>
                          <a:cs typeface="Calibri"/>
                        </a:rPr>
                        <a:t>f</a:t>
                      </a:r>
                      <a:r>
                        <a:rPr sz="1200" spc="-20" dirty="0">
                          <a:solidFill>
                            <a:srgbClr val="5D5B4E"/>
                          </a:solidFill>
                          <a:latin typeface="Calibri"/>
                          <a:cs typeface="Calibri"/>
                        </a:rPr>
                        <a:t>f</a:t>
                      </a:r>
                      <a:r>
                        <a:rPr sz="1200" dirty="0">
                          <a:solidFill>
                            <a:srgbClr val="5D5B4E"/>
                          </a:solidFill>
                          <a:latin typeface="Calibri"/>
                          <a:cs typeface="Calibri"/>
                        </a:rPr>
                        <a:t>ai</a:t>
                      </a:r>
                      <a:r>
                        <a:rPr sz="1200" spc="-25" dirty="0">
                          <a:solidFill>
                            <a:srgbClr val="5D5B4E"/>
                          </a:solidFill>
                          <a:latin typeface="Calibri"/>
                          <a:cs typeface="Calibri"/>
                        </a:rPr>
                        <a:t>r</a:t>
                      </a:r>
                      <a:r>
                        <a:rPr sz="1200" dirty="0">
                          <a:solidFill>
                            <a:srgbClr val="5D5B4E"/>
                          </a:solidFill>
                          <a:latin typeface="Calibri"/>
                          <a:cs typeface="Calibri"/>
                        </a:rPr>
                        <a:t>s</a:t>
                      </a:r>
                      <a:endParaRPr sz="1200">
                        <a:latin typeface="Calibri"/>
                        <a:cs typeface="Calibri"/>
                      </a:endParaRPr>
                    </a:p>
                  </a:txBody>
                  <a:tcPr marL="0" marR="0" marT="0" marB="0">
                    <a:lnL w="12700">
                      <a:solidFill>
                        <a:srgbClr val="396983"/>
                      </a:solidFill>
                      <a:prstDash val="solid"/>
                    </a:lnL>
                    <a:lnR w="12700">
                      <a:solidFill>
                        <a:srgbClr val="396983"/>
                      </a:solidFill>
                      <a:prstDash val="solid"/>
                    </a:lnR>
                    <a:lnT w="12700">
                      <a:solidFill>
                        <a:srgbClr val="396983"/>
                      </a:solidFill>
                      <a:prstDash val="solid"/>
                    </a:lnT>
                    <a:lnB w="12700">
                      <a:solidFill>
                        <a:srgbClr val="396983"/>
                      </a:solidFill>
                      <a:prstDash val="solid"/>
                    </a:lnB>
                  </a:tcPr>
                </a:tc>
                <a:tc>
                  <a:txBody>
                    <a:bodyPr/>
                    <a:lstStyle/>
                    <a:p>
                      <a:pPr marL="62865">
                        <a:lnSpc>
                          <a:spcPct val="100000"/>
                        </a:lnSpc>
                      </a:pPr>
                      <a:r>
                        <a:rPr sz="1200" spc="-5" dirty="0">
                          <a:solidFill>
                            <a:srgbClr val="5D5B4E"/>
                          </a:solidFill>
                          <a:latin typeface="Calibri"/>
                          <a:cs typeface="Calibri"/>
                        </a:rPr>
                        <a:t>Ti</a:t>
                      </a:r>
                      <a:r>
                        <a:rPr sz="1200" spc="5" dirty="0">
                          <a:solidFill>
                            <a:srgbClr val="5D5B4E"/>
                          </a:solidFill>
                          <a:latin typeface="Calibri"/>
                          <a:cs typeface="Calibri"/>
                        </a:rPr>
                        <a:t>t</a:t>
                      </a:r>
                      <a:r>
                        <a:rPr sz="1200" dirty="0">
                          <a:solidFill>
                            <a:srgbClr val="5D5B4E"/>
                          </a:solidFill>
                          <a:latin typeface="Calibri"/>
                          <a:cs typeface="Calibri"/>
                        </a:rPr>
                        <a:t>le</a:t>
                      </a:r>
                      <a:r>
                        <a:rPr sz="1200" spc="-5" dirty="0">
                          <a:solidFill>
                            <a:srgbClr val="5D5B4E"/>
                          </a:solidFill>
                          <a:latin typeface="Calibri"/>
                          <a:cs typeface="Calibri"/>
                        </a:rPr>
                        <a:t> </a:t>
                      </a:r>
                      <a:r>
                        <a:rPr sz="1200" dirty="0">
                          <a:solidFill>
                            <a:srgbClr val="5D5B4E"/>
                          </a:solidFill>
                          <a:latin typeface="Calibri"/>
                          <a:cs typeface="Calibri"/>
                        </a:rPr>
                        <a:t>I </a:t>
                      </a:r>
                      <a:r>
                        <a:rPr sz="1200" spc="-5" dirty="0">
                          <a:solidFill>
                            <a:srgbClr val="5D5B4E"/>
                          </a:solidFill>
                          <a:latin typeface="Calibri"/>
                          <a:cs typeface="Calibri"/>
                        </a:rPr>
                        <a:t>Co</a:t>
                      </a:r>
                      <a:r>
                        <a:rPr sz="1200" dirty="0">
                          <a:solidFill>
                            <a:srgbClr val="5D5B4E"/>
                          </a:solidFill>
                          <a:latin typeface="Calibri"/>
                          <a:cs typeface="Calibri"/>
                        </a:rPr>
                        <a:t>mmi</a:t>
                      </a:r>
                      <a:r>
                        <a:rPr sz="1200" spc="-5" dirty="0">
                          <a:solidFill>
                            <a:srgbClr val="5D5B4E"/>
                          </a:solidFill>
                          <a:latin typeface="Calibri"/>
                          <a:cs typeface="Calibri"/>
                        </a:rPr>
                        <a:t>t</a:t>
                      </a:r>
                      <a:r>
                        <a:rPr sz="1200" spc="-10" dirty="0">
                          <a:solidFill>
                            <a:srgbClr val="5D5B4E"/>
                          </a:solidFill>
                          <a:latin typeface="Calibri"/>
                          <a:cs typeface="Calibri"/>
                        </a:rPr>
                        <a:t>t</a:t>
                      </a:r>
                      <a:r>
                        <a:rPr sz="1200" dirty="0">
                          <a:solidFill>
                            <a:srgbClr val="5D5B4E"/>
                          </a:solidFill>
                          <a:latin typeface="Calibri"/>
                          <a:cs typeface="Calibri"/>
                        </a:rPr>
                        <a:t>ee</a:t>
                      </a:r>
                      <a:r>
                        <a:rPr sz="1200" spc="-5" dirty="0">
                          <a:solidFill>
                            <a:srgbClr val="5D5B4E"/>
                          </a:solidFill>
                          <a:latin typeface="Calibri"/>
                          <a:cs typeface="Calibri"/>
                        </a:rPr>
                        <a:t> o</a:t>
                      </a:r>
                      <a:r>
                        <a:rPr sz="1200" dirty="0">
                          <a:solidFill>
                            <a:srgbClr val="5D5B4E"/>
                          </a:solidFill>
                          <a:latin typeface="Calibri"/>
                          <a:cs typeface="Calibri"/>
                        </a:rPr>
                        <a:t>f P</a:t>
                      </a:r>
                      <a:r>
                        <a:rPr sz="1200" spc="-20" dirty="0">
                          <a:solidFill>
                            <a:srgbClr val="5D5B4E"/>
                          </a:solidFill>
                          <a:latin typeface="Calibri"/>
                          <a:cs typeface="Calibri"/>
                        </a:rPr>
                        <a:t>r</a:t>
                      </a:r>
                      <a:r>
                        <a:rPr sz="1200" dirty="0">
                          <a:solidFill>
                            <a:srgbClr val="5D5B4E"/>
                          </a:solidFill>
                          <a:latin typeface="Calibri"/>
                          <a:cs typeface="Calibri"/>
                        </a:rPr>
                        <a:t>actitio</a:t>
                      </a:r>
                      <a:r>
                        <a:rPr sz="1200" spc="5" dirty="0">
                          <a:solidFill>
                            <a:srgbClr val="5D5B4E"/>
                          </a:solidFill>
                          <a:latin typeface="Calibri"/>
                          <a:cs typeface="Calibri"/>
                        </a:rPr>
                        <a:t>n</a:t>
                      </a:r>
                      <a:r>
                        <a:rPr sz="1200" dirty="0">
                          <a:solidFill>
                            <a:srgbClr val="5D5B4E"/>
                          </a:solidFill>
                          <a:latin typeface="Calibri"/>
                          <a:cs typeface="Calibri"/>
                        </a:rPr>
                        <a:t>e</a:t>
                      </a:r>
                      <a:r>
                        <a:rPr sz="1200" spc="-20" dirty="0">
                          <a:solidFill>
                            <a:srgbClr val="5D5B4E"/>
                          </a:solidFill>
                          <a:latin typeface="Calibri"/>
                          <a:cs typeface="Calibri"/>
                        </a:rPr>
                        <a:t>r</a:t>
                      </a:r>
                      <a:r>
                        <a:rPr sz="1200" dirty="0">
                          <a:solidFill>
                            <a:srgbClr val="5D5B4E"/>
                          </a:solidFill>
                          <a:latin typeface="Calibri"/>
                          <a:cs typeface="Calibri"/>
                        </a:rPr>
                        <a:t>s</a:t>
                      </a:r>
                      <a:endParaRPr sz="1200">
                        <a:latin typeface="Calibri"/>
                        <a:cs typeface="Calibri"/>
                      </a:endParaRPr>
                    </a:p>
                  </a:txBody>
                  <a:tcPr marL="0" marR="0" marT="0" marB="0">
                    <a:lnL w="12700">
                      <a:solidFill>
                        <a:srgbClr val="396983"/>
                      </a:solidFill>
                      <a:prstDash val="solid"/>
                    </a:lnL>
                    <a:lnR w="12700">
                      <a:solidFill>
                        <a:srgbClr val="396983"/>
                      </a:solidFill>
                      <a:prstDash val="solid"/>
                    </a:lnR>
                    <a:lnT w="12700">
                      <a:solidFill>
                        <a:srgbClr val="396983"/>
                      </a:solidFill>
                      <a:prstDash val="solid"/>
                    </a:lnT>
                    <a:lnB w="12700">
                      <a:solidFill>
                        <a:srgbClr val="396983"/>
                      </a:solidFill>
                      <a:prstDash val="solid"/>
                    </a:lnB>
                  </a:tcPr>
                </a:tc>
                <a:tc>
                  <a:txBody>
                    <a:bodyPr/>
                    <a:lstStyle/>
                    <a:p>
                      <a:pPr marL="62865" marR="475615">
                        <a:lnSpc>
                          <a:spcPct val="100000"/>
                        </a:lnSpc>
                      </a:pPr>
                      <a:r>
                        <a:rPr sz="1200" spc="-40" dirty="0">
                          <a:solidFill>
                            <a:srgbClr val="5D5B4E"/>
                          </a:solidFill>
                          <a:latin typeface="Calibri"/>
                          <a:cs typeface="Calibri"/>
                        </a:rPr>
                        <a:t>W</a:t>
                      </a:r>
                      <a:r>
                        <a:rPr sz="1200" dirty="0">
                          <a:solidFill>
                            <a:srgbClr val="5D5B4E"/>
                          </a:solidFill>
                          <a:latin typeface="Calibri"/>
                          <a:cs typeface="Calibri"/>
                        </a:rPr>
                        <a:t>ashin</a:t>
                      </a:r>
                      <a:r>
                        <a:rPr sz="1200" spc="-15" dirty="0">
                          <a:solidFill>
                            <a:srgbClr val="5D5B4E"/>
                          </a:solidFill>
                          <a:latin typeface="Calibri"/>
                          <a:cs typeface="Calibri"/>
                        </a:rPr>
                        <a:t>g</a:t>
                      </a:r>
                      <a:r>
                        <a:rPr sz="1200" spc="-20" dirty="0">
                          <a:solidFill>
                            <a:srgbClr val="5D5B4E"/>
                          </a:solidFill>
                          <a:latin typeface="Calibri"/>
                          <a:cs typeface="Calibri"/>
                        </a:rPr>
                        <a:t>t</a:t>
                      </a:r>
                      <a:r>
                        <a:rPr sz="1200" spc="-5" dirty="0">
                          <a:solidFill>
                            <a:srgbClr val="5D5B4E"/>
                          </a:solidFill>
                          <a:latin typeface="Calibri"/>
                          <a:cs typeface="Calibri"/>
                        </a:rPr>
                        <a:t>o</a:t>
                      </a:r>
                      <a:r>
                        <a:rPr sz="1200" dirty="0">
                          <a:solidFill>
                            <a:srgbClr val="5D5B4E"/>
                          </a:solidFill>
                          <a:latin typeface="Calibri"/>
                          <a:cs typeface="Calibri"/>
                        </a:rPr>
                        <a:t>n</a:t>
                      </a:r>
                      <a:r>
                        <a:rPr sz="1200" spc="-25" dirty="0">
                          <a:solidFill>
                            <a:srgbClr val="5D5B4E"/>
                          </a:solidFill>
                          <a:latin typeface="Calibri"/>
                          <a:cs typeface="Calibri"/>
                        </a:rPr>
                        <a:t> </a:t>
                      </a:r>
                      <a:r>
                        <a:rPr sz="1200" spc="-5" dirty="0">
                          <a:solidFill>
                            <a:srgbClr val="5D5B4E"/>
                          </a:solidFill>
                          <a:latin typeface="Calibri"/>
                          <a:cs typeface="Calibri"/>
                        </a:rPr>
                        <a:t>St</a:t>
                      </a:r>
                      <a:r>
                        <a:rPr sz="1200" spc="-15" dirty="0">
                          <a:solidFill>
                            <a:srgbClr val="5D5B4E"/>
                          </a:solidFill>
                          <a:latin typeface="Calibri"/>
                          <a:cs typeface="Calibri"/>
                        </a:rPr>
                        <a:t>a</a:t>
                      </a:r>
                      <a:r>
                        <a:rPr sz="1200" spc="-10" dirty="0">
                          <a:solidFill>
                            <a:srgbClr val="5D5B4E"/>
                          </a:solidFill>
                          <a:latin typeface="Calibri"/>
                          <a:cs typeface="Calibri"/>
                        </a:rPr>
                        <a:t>t</a:t>
                      </a:r>
                      <a:r>
                        <a:rPr sz="1200" dirty="0">
                          <a:solidFill>
                            <a:srgbClr val="5D5B4E"/>
                          </a:solidFill>
                          <a:latin typeface="Calibri"/>
                          <a:cs typeface="Calibri"/>
                        </a:rPr>
                        <a:t>e</a:t>
                      </a:r>
                      <a:r>
                        <a:rPr sz="1200" spc="-20" dirty="0">
                          <a:solidFill>
                            <a:srgbClr val="5D5B4E"/>
                          </a:solidFill>
                          <a:latin typeface="Calibri"/>
                          <a:cs typeface="Calibri"/>
                        </a:rPr>
                        <a:t> </a:t>
                      </a:r>
                      <a:r>
                        <a:rPr sz="1200" dirty="0">
                          <a:solidFill>
                            <a:srgbClr val="5D5B4E"/>
                          </a:solidFill>
                          <a:latin typeface="Calibri"/>
                          <a:cs typeface="Calibri"/>
                        </a:rPr>
                        <a:t>P</a:t>
                      </a:r>
                      <a:r>
                        <a:rPr sz="1200" spc="5" dirty="0">
                          <a:solidFill>
                            <a:srgbClr val="5D5B4E"/>
                          </a:solidFill>
                          <a:latin typeface="Calibri"/>
                          <a:cs typeface="Calibri"/>
                        </a:rPr>
                        <a:t>u</a:t>
                      </a:r>
                      <a:r>
                        <a:rPr sz="1200" dirty="0">
                          <a:solidFill>
                            <a:srgbClr val="5D5B4E"/>
                          </a:solidFill>
                          <a:latin typeface="Calibri"/>
                          <a:cs typeface="Calibri"/>
                        </a:rPr>
                        <a:t>blic</a:t>
                      </a:r>
                      <a:r>
                        <a:rPr sz="1200" spc="-25" dirty="0">
                          <a:solidFill>
                            <a:srgbClr val="5D5B4E"/>
                          </a:solidFill>
                          <a:latin typeface="Calibri"/>
                          <a:cs typeface="Calibri"/>
                        </a:rPr>
                        <a:t> </a:t>
                      </a:r>
                      <a:r>
                        <a:rPr sz="1200" spc="-5" dirty="0">
                          <a:solidFill>
                            <a:srgbClr val="5D5B4E"/>
                          </a:solidFill>
                          <a:latin typeface="Calibri"/>
                          <a:cs typeface="Calibri"/>
                        </a:rPr>
                        <a:t>Sc</a:t>
                      </a:r>
                      <a:r>
                        <a:rPr sz="1200" dirty="0">
                          <a:solidFill>
                            <a:srgbClr val="5D5B4E"/>
                          </a:solidFill>
                          <a:latin typeface="Calibri"/>
                          <a:cs typeface="Calibri"/>
                        </a:rPr>
                        <a:t>h</a:t>
                      </a:r>
                      <a:r>
                        <a:rPr sz="1200" spc="-5" dirty="0">
                          <a:solidFill>
                            <a:srgbClr val="5D5B4E"/>
                          </a:solidFill>
                          <a:latin typeface="Calibri"/>
                          <a:cs typeface="Calibri"/>
                        </a:rPr>
                        <a:t>o</a:t>
                      </a:r>
                      <a:r>
                        <a:rPr sz="1200" spc="5" dirty="0">
                          <a:solidFill>
                            <a:srgbClr val="5D5B4E"/>
                          </a:solidFill>
                          <a:latin typeface="Calibri"/>
                          <a:cs typeface="Calibri"/>
                        </a:rPr>
                        <a:t>o</a:t>
                      </a:r>
                      <a:r>
                        <a:rPr sz="1200" dirty="0">
                          <a:solidFill>
                            <a:srgbClr val="5D5B4E"/>
                          </a:solidFill>
                          <a:latin typeface="Calibri"/>
                          <a:cs typeface="Calibri"/>
                        </a:rPr>
                        <a:t>l </a:t>
                      </a:r>
                      <a:r>
                        <a:rPr sz="1200" spc="-5" dirty="0">
                          <a:solidFill>
                            <a:srgbClr val="5D5B4E"/>
                          </a:solidFill>
                          <a:latin typeface="Calibri"/>
                          <a:cs typeface="Calibri"/>
                        </a:rPr>
                        <a:t>Em</a:t>
                      </a:r>
                      <a:r>
                        <a:rPr sz="1200" spc="5" dirty="0">
                          <a:solidFill>
                            <a:srgbClr val="5D5B4E"/>
                          </a:solidFill>
                          <a:latin typeface="Calibri"/>
                          <a:cs typeface="Calibri"/>
                        </a:rPr>
                        <a:t>p</a:t>
                      </a:r>
                      <a:r>
                        <a:rPr sz="1200" dirty="0">
                          <a:solidFill>
                            <a:srgbClr val="5D5B4E"/>
                          </a:solidFill>
                          <a:latin typeface="Calibri"/>
                          <a:cs typeface="Calibri"/>
                        </a:rPr>
                        <a:t>l</a:t>
                      </a:r>
                      <a:r>
                        <a:rPr sz="1200" spc="-10" dirty="0">
                          <a:solidFill>
                            <a:srgbClr val="5D5B4E"/>
                          </a:solidFill>
                          <a:latin typeface="Calibri"/>
                          <a:cs typeface="Calibri"/>
                        </a:rPr>
                        <a:t>o</a:t>
                      </a:r>
                      <a:r>
                        <a:rPr sz="1200" spc="-20" dirty="0">
                          <a:solidFill>
                            <a:srgbClr val="5D5B4E"/>
                          </a:solidFill>
                          <a:latin typeface="Calibri"/>
                          <a:cs typeface="Calibri"/>
                        </a:rPr>
                        <a:t>y</a:t>
                      </a:r>
                      <a:r>
                        <a:rPr sz="1200" dirty="0">
                          <a:solidFill>
                            <a:srgbClr val="5D5B4E"/>
                          </a:solidFill>
                          <a:latin typeface="Calibri"/>
                          <a:cs typeface="Calibri"/>
                        </a:rPr>
                        <a:t>ees</a:t>
                      </a:r>
                      <a:endParaRPr sz="1200">
                        <a:latin typeface="Calibri"/>
                        <a:cs typeface="Calibri"/>
                      </a:endParaRPr>
                    </a:p>
                  </a:txBody>
                  <a:tcPr marL="0" marR="0" marT="0" marB="0">
                    <a:lnL w="12700">
                      <a:solidFill>
                        <a:srgbClr val="396983"/>
                      </a:solidFill>
                      <a:prstDash val="solid"/>
                    </a:lnL>
                    <a:lnR w="12700">
                      <a:solidFill>
                        <a:srgbClr val="396983"/>
                      </a:solidFill>
                      <a:prstDash val="solid"/>
                    </a:lnR>
                    <a:lnT w="12700">
                      <a:solidFill>
                        <a:srgbClr val="396983"/>
                      </a:solidFill>
                      <a:prstDash val="solid"/>
                    </a:lnT>
                    <a:lnB w="12700">
                      <a:solidFill>
                        <a:srgbClr val="396983"/>
                      </a:solidFill>
                      <a:prstDash val="solid"/>
                    </a:lnB>
                  </a:tcPr>
                </a:tc>
              </a:tr>
              <a:tr h="608724">
                <a:tc>
                  <a:txBody>
                    <a:bodyPr/>
                    <a:lstStyle/>
                    <a:p>
                      <a:pPr marL="62230" marR="619125" algn="just">
                        <a:lnSpc>
                          <a:spcPct val="100000"/>
                        </a:lnSpc>
                      </a:pPr>
                      <a:r>
                        <a:rPr sz="1200" spc="-10" dirty="0">
                          <a:solidFill>
                            <a:srgbClr val="5D5B4E"/>
                          </a:solidFill>
                          <a:latin typeface="Calibri"/>
                          <a:cs typeface="Calibri"/>
                        </a:rPr>
                        <a:t>E</a:t>
                      </a:r>
                      <a:r>
                        <a:rPr sz="1200" dirty="0">
                          <a:solidFill>
                            <a:srgbClr val="5D5B4E"/>
                          </a:solidFill>
                          <a:latin typeface="Calibri"/>
                          <a:cs typeface="Calibri"/>
                        </a:rPr>
                        <a:t>du</a:t>
                      </a:r>
                      <a:r>
                        <a:rPr sz="1200" spc="-20" dirty="0">
                          <a:solidFill>
                            <a:srgbClr val="5D5B4E"/>
                          </a:solidFill>
                          <a:latin typeface="Calibri"/>
                          <a:cs typeface="Calibri"/>
                        </a:rPr>
                        <a:t>c</a:t>
                      </a:r>
                      <a:r>
                        <a:rPr sz="1200" spc="-15" dirty="0">
                          <a:solidFill>
                            <a:srgbClr val="5D5B4E"/>
                          </a:solidFill>
                          <a:latin typeface="Calibri"/>
                          <a:cs typeface="Calibri"/>
                        </a:rPr>
                        <a:t>a</a:t>
                      </a:r>
                      <a:r>
                        <a:rPr sz="1200" dirty="0">
                          <a:solidFill>
                            <a:srgbClr val="5D5B4E"/>
                          </a:solidFill>
                          <a:latin typeface="Calibri"/>
                          <a:cs typeface="Calibri"/>
                        </a:rPr>
                        <a:t>tio</a:t>
                      </a:r>
                      <a:r>
                        <a:rPr sz="1200" spc="5" dirty="0">
                          <a:solidFill>
                            <a:srgbClr val="5D5B4E"/>
                          </a:solidFill>
                          <a:latin typeface="Calibri"/>
                          <a:cs typeface="Calibri"/>
                        </a:rPr>
                        <a:t>n</a:t>
                      </a:r>
                      <a:r>
                        <a:rPr sz="1200" dirty="0">
                          <a:solidFill>
                            <a:srgbClr val="5D5B4E"/>
                          </a:solidFill>
                          <a:latin typeface="Calibri"/>
                          <a:cs typeface="Calibri"/>
                        </a:rPr>
                        <a:t>al</a:t>
                      </a:r>
                      <a:r>
                        <a:rPr sz="1200" spc="-30" dirty="0">
                          <a:solidFill>
                            <a:srgbClr val="5D5B4E"/>
                          </a:solidFill>
                          <a:latin typeface="Calibri"/>
                          <a:cs typeface="Calibri"/>
                        </a:rPr>
                        <a:t> </a:t>
                      </a:r>
                      <a:r>
                        <a:rPr sz="1200" spc="-5" dirty="0">
                          <a:solidFill>
                            <a:srgbClr val="5D5B4E"/>
                          </a:solidFill>
                          <a:latin typeface="Calibri"/>
                          <a:cs typeface="Calibri"/>
                        </a:rPr>
                        <a:t>O</a:t>
                      </a:r>
                      <a:r>
                        <a:rPr sz="1200" dirty="0">
                          <a:solidFill>
                            <a:srgbClr val="5D5B4E"/>
                          </a:solidFill>
                          <a:latin typeface="Calibri"/>
                          <a:cs typeface="Calibri"/>
                        </a:rPr>
                        <a:t>pp</a:t>
                      </a:r>
                      <a:r>
                        <a:rPr sz="1200" spc="-5" dirty="0">
                          <a:solidFill>
                            <a:srgbClr val="5D5B4E"/>
                          </a:solidFill>
                          <a:latin typeface="Calibri"/>
                          <a:cs typeface="Calibri"/>
                        </a:rPr>
                        <a:t>o</a:t>
                      </a:r>
                      <a:r>
                        <a:rPr sz="1200" dirty="0">
                          <a:solidFill>
                            <a:srgbClr val="5D5B4E"/>
                          </a:solidFill>
                          <a:latin typeface="Calibri"/>
                          <a:cs typeface="Calibri"/>
                        </a:rPr>
                        <a:t>rt</a:t>
                      </a:r>
                      <a:r>
                        <a:rPr sz="1200" spc="-10" dirty="0">
                          <a:solidFill>
                            <a:srgbClr val="5D5B4E"/>
                          </a:solidFill>
                          <a:latin typeface="Calibri"/>
                          <a:cs typeface="Calibri"/>
                        </a:rPr>
                        <a:t>u</a:t>
                      </a:r>
                      <a:r>
                        <a:rPr sz="1200" dirty="0">
                          <a:solidFill>
                            <a:srgbClr val="5D5B4E"/>
                          </a:solidFill>
                          <a:latin typeface="Calibri"/>
                          <a:cs typeface="Calibri"/>
                        </a:rPr>
                        <a:t>n</a:t>
                      </a:r>
                      <a:r>
                        <a:rPr sz="1200" spc="-15" dirty="0">
                          <a:solidFill>
                            <a:srgbClr val="5D5B4E"/>
                          </a:solidFill>
                          <a:latin typeface="Calibri"/>
                          <a:cs typeface="Calibri"/>
                        </a:rPr>
                        <a:t>i</a:t>
                      </a:r>
                      <a:r>
                        <a:rPr sz="1200" dirty="0">
                          <a:solidFill>
                            <a:srgbClr val="5D5B4E"/>
                          </a:solidFill>
                          <a:latin typeface="Calibri"/>
                          <a:cs typeface="Calibri"/>
                        </a:rPr>
                        <a:t>ty</a:t>
                      </a:r>
                      <a:r>
                        <a:rPr sz="1200" spc="-35" dirty="0">
                          <a:solidFill>
                            <a:srgbClr val="5D5B4E"/>
                          </a:solidFill>
                          <a:latin typeface="Calibri"/>
                          <a:cs typeface="Calibri"/>
                        </a:rPr>
                        <a:t> </a:t>
                      </a:r>
                      <a:r>
                        <a:rPr sz="1200" dirty="0">
                          <a:solidFill>
                            <a:srgbClr val="5D5B4E"/>
                          </a:solidFill>
                          <a:latin typeface="Calibri"/>
                          <a:cs typeface="Calibri"/>
                        </a:rPr>
                        <a:t>Gap </a:t>
                      </a:r>
                      <a:r>
                        <a:rPr sz="1200" spc="-5" dirty="0">
                          <a:solidFill>
                            <a:srgbClr val="5D5B4E"/>
                          </a:solidFill>
                          <a:latin typeface="Calibri"/>
                          <a:cs typeface="Calibri"/>
                        </a:rPr>
                        <a:t>O</a:t>
                      </a:r>
                      <a:r>
                        <a:rPr sz="1200" spc="-20" dirty="0">
                          <a:solidFill>
                            <a:srgbClr val="5D5B4E"/>
                          </a:solidFill>
                          <a:latin typeface="Calibri"/>
                          <a:cs typeface="Calibri"/>
                        </a:rPr>
                        <a:t>v</a:t>
                      </a:r>
                      <a:r>
                        <a:rPr sz="1200" dirty="0">
                          <a:solidFill>
                            <a:srgbClr val="5D5B4E"/>
                          </a:solidFill>
                          <a:latin typeface="Calibri"/>
                          <a:cs typeface="Calibri"/>
                        </a:rPr>
                        <a:t>e</a:t>
                      </a:r>
                      <a:r>
                        <a:rPr sz="1200" spc="-20" dirty="0">
                          <a:solidFill>
                            <a:srgbClr val="5D5B4E"/>
                          </a:solidFill>
                          <a:latin typeface="Calibri"/>
                          <a:cs typeface="Calibri"/>
                        </a:rPr>
                        <a:t>r</a:t>
                      </a:r>
                      <a:r>
                        <a:rPr sz="1200" spc="-5" dirty="0">
                          <a:solidFill>
                            <a:srgbClr val="5D5B4E"/>
                          </a:solidFill>
                          <a:latin typeface="Calibri"/>
                          <a:cs typeface="Calibri"/>
                        </a:rPr>
                        <a:t>sig</a:t>
                      </a:r>
                      <a:r>
                        <a:rPr sz="1200" spc="-10" dirty="0">
                          <a:solidFill>
                            <a:srgbClr val="5D5B4E"/>
                          </a:solidFill>
                          <a:latin typeface="Calibri"/>
                          <a:cs typeface="Calibri"/>
                        </a:rPr>
                        <a:t>h</a:t>
                      </a:r>
                      <a:r>
                        <a:rPr sz="1200" dirty="0">
                          <a:solidFill>
                            <a:srgbClr val="5D5B4E"/>
                          </a:solidFill>
                          <a:latin typeface="Calibri"/>
                          <a:cs typeface="Calibri"/>
                        </a:rPr>
                        <a:t>t</a:t>
                      </a:r>
                      <a:r>
                        <a:rPr sz="1200" spc="-5" dirty="0">
                          <a:solidFill>
                            <a:srgbClr val="5D5B4E"/>
                          </a:solidFill>
                          <a:latin typeface="Calibri"/>
                          <a:cs typeface="Calibri"/>
                        </a:rPr>
                        <a:t> </a:t>
                      </a:r>
                      <a:r>
                        <a:rPr sz="1200" dirty="0">
                          <a:solidFill>
                            <a:srgbClr val="5D5B4E"/>
                          </a:solidFill>
                          <a:latin typeface="Calibri"/>
                          <a:cs typeface="Calibri"/>
                        </a:rPr>
                        <a:t>a</a:t>
                      </a:r>
                      <a:r>
                        <a:rPr sz="1200" spc="5" dirty="0">
                          <a:solidFill>
                            <a:srgbClr val="5D5B4E"/>
                          </a:solidFill>
                          <a:latin typeface="Calibri"/>
                          <a:cs typeface="Calibri"/>
                        </a:rPr>
                        <a:t>n</a:t>
                      </a:r>
                      <a:r>
                        <a:rPr sz="1200" dirty="0">
                          <a:solidFill>
                            <a:srgbClr val="5D5B4E"/>
                          </a:solidFill>
                          <a:latin typeface="Calibri"/>
                          <a:cs typeface="Calibri"/>
                        </a:rPr>
                        <a:t>d</a:t>
                      </a:r>
                      <a:r>
                        <a:rPr sz="1200" spc="-15" dirty="0">
                          <a:solidFill>
                            <a:srgbClr val="5D5B4E"/>
                          </a:solidFill>
                          <a:latin typeface="Calibri"/>
                          <a:cs typeface="Calibri"/>
                        </a:rPr>
                        <a:t> </a:t>
                      </a:r>
                      <a:r>
                        <a:rPr sz="1200" dirty="0">
                          <a:solidFill>
                            <a:srgbClr val="5D5B4E"/>
                          </a:solidFill>
                          <a:latin typeface="Calibri"/>
                          <a:cs typeface="Calibri"/>
                        </a:rPr>
                        <a:t>Ac</a:t>
                      </a:r>
                      <a:r>
                        <a:rPr sz="1200" spc="-20" dirty="0">
                          <a:solidFill>
                            <a:srgbClr val="5D5B4E"/>
                          </a:solidFill>
                          <a:latin typeface="Calibri"/>
                          <a:cs typeface="Calibri"/>
                        </a:rPr>
                        <a:t>c</a:t>
                      </a:r>
                      <a:r>
                        <a:rPr sz="1200" spc="-5" dirty="0">
                          <a:solidFill>
                            <a:srgbClr val="5D5B4E"/>
                          </a:solidFill>
                          <a:latin typeface="Calibri"/>
                          <a:cs typeface="Calibri"/>
                        </a:rPr>
                        <a:t>o</a:t>
                      </a:r>
                      <a:r>
                        <a:rPr sz="1200" spc="5" dirty="0">
                          <a:solidFill>
                            <a:srgbClr val="5D5B4E"/>
                          </a:solidFill>
                          <a:latin typeface="Calibri"/>
                          <a:cs typeface="Calibri"/>
                        </a:rPr>
                        <a:t>u</a:t>
                      </a:r>
                      <a:r>
                        <a:rPr sz="1200" spc="-10" dirty="0">
                          <a:solidFill>
                            <a:srgbClr val="5D5B4E"/>
                          </a:solidFill>
                          <a:latin typeface="Calibri"/>
                          <a:cs typeface="Calibri"/>
                        </a:rPr>
                        <a:t>nt</a:t>
                      </a:r>
                      <a:r>
                        <a:rPr sz="1200" dirty="0">
                          <a:solidFill>
                            <a:srgbClr val="5D5B4E"/>
                          </a:solidFill>
                          <a:latin typeface="Calibri"/>
                          <a:cs typeface="Calibri"/>
                        </a:rPr>
                        <a:t>a</a:t>
                      </a:r>
                      <a:r>
                        <a:rPr sz="1200" spc="5" dirty="0">
                          <a:solidFill>
                            <a:srgbClr val="5D5B4E"/>
                          </a:solidFill>
                          <a:latin typeface="Calibri"/>
                          <a:cs typeface="Calibri"/>
                        </a:rPr>
                        <a:t>b</a:t>
                      </a:r>
                      <a:r>
                        <a:rPr sz="1200" dirty="0">
                          <a:solidFill>
                            <a:srgbClr val="5D5B4E"/>
                          </a:solidFill>
                          <a:latin typeface="Calibri"/>
                          <a:cs typeface="Calibri"/>
                        </a:rPr>
                        <a:t>ility </a:t>
                      </a:r>
                      <a:r>
                        <a:rPr sz="1200" spc="-5" dirty="0">
                          <a:solidFill>
                            <a:srgbClr val="5D5B4E"/>
                          </a:solidFill>
                          <a:latin typeface="Calibri"/>
                          <a:cs typeface="Calibri"/>
                        </a:rPr>
                        <a:t>Co</a:t>
                      </a:r>
                      <a:r>
                        <a:rPr sz="1200" dirty="0">
                          <a:solidFill>
                            <a:srgbClr val="5D5B4E"/>
                          </a:solidFill>
                          <a:latin typeface="Calibri"/>
                          <a:cs typeface="Calibri"/>
                        </a:rPr>
                        <a:t>mmi</a:t>
                      </a:r>
                      <a:r>
                        <a:rPr sz="1200" spc="-5" dirty="0">
                          <a:solidFill>
                            <a:srgbClr val="5D5B4E"/>
                          </a:solidFill>
                          <a:latin typeface="Calibri"/>
                          <a:cs typeface="Calibri"/>
                        </a:rPr>
                        <a:t>t</a:t>
                      </a:r>
                      <a:r>
                        <a:rPr sz="1200" spc="-10" dirty="0">
                          <a:solidFill>
                            <a:srgbClr val="5D5B4E"/>
                          </a:solidFill>
                          <a:latin typeface="Calibri"/>
                          <a:cs typeface="Calibri"/>
                        </a:rPr>
                        <a:t>t</a:t>
                      </a:r>
                      <a:r>
                        <a:rPr sz="1200" dirty="0">
                          <a:solidFill>
                            <a:srgbClr val="5D5B4E"/>
                          </a:solidFill>
                          <a:latin typeface="Calibri"/>
                          <a:cs typeface="Calibri"/>
                        </a:rPr>
                        <a:t>ee</a:t>
                      </a:r>
                      <a:r>
                        <a:rPr sz="1200" spc="-5" dirty="0">
                          <a:solidFill>
                            <a:srgbClr val="5D5B4E"/>
                          </a:solidFill>
                          <a:latin typeface="Calibri"/>
                          <a:cs typeface="Calibri"/>
                        </a:rPr>
                        <a:t> (</a:t>
                      </a:r>
                      <a:r>
                        <a:rPr sz="1200" spc="-30" dirty="0">
                          <a:solidFill>
                            <a:srgbClr val="5D5B4E"/>
                          </a:solidFill>
                          <a:latin typeface="Calibri"/>
                          <a:cs typeface="Calibri"/>
                        </a:rPr>
                        <a:t>E</a:t>
                      </a:r>
                      <a:r>
                        <a:rPr sz="1200" spc="-5" dirty="0">
                          <a:solidFill>
                            <a:srgbClr val="5D5B4E"/>
                          </a:solidFill>
                          <a:latin typeface="Calibri"/>
                          <a:cs typeface="Calibri"/>
                        </a:rPr>
                        <a:t>OG</a:t>
                      </a:r>
                      <a:r>
                        <a:rPr sz="1200" spc="-15" dirty="0">
                          <a:solidFill>
                            <a:srgbClr val="5D5B4E"/>
                          </a:solidFill>
                          <a:latin typeface="Calibri"/>
                          <a:cs typeface="Calibri"/>
                        </a:rPr>
                        <a:t>OA</a:t>
                      </a:r>
                      <a:r>
                        <a:rPr sz="1200" spc="-5" dirty="0">
                          <a:solidFill>
                            <a:srgbClr val="5D5B4E"/>
                          </a:solidFill>
                          <a:latin typeface="Calibri"/>
                          <a:cs typeface="Calibri"/>
                        </a:rPr>
                        <a:t>C</a:t>
                      </a:r>
                      <a:r>
                        <a:rPr sz="1200" dirty="0">
                          <a:solidFill>
                            <a:srgbClr val="5D5B4E"/>
                          </a:solidFill>
                          <a:latin typeface="Calibri"/>
                          <a:cs typeface="Calibri"/>
                        </a:rPr>
                        <a:t>)</a:t>
                      </a:r>
                      <a:endParaRPr sz="1200">
                        <a:latin typeface="Calibri"/>
                        <a:cs typeface="Calibri"/>
                      </a:endParaRPr>
                    </a:p>
                  </a:txBody>
                  <a:tcPr marL="0" marR="0" marT="0" marB="0">
                    <a:lnL w="12700">
                      <a:solidFill>
                        <a:srgbClr val="396983"/>
                      </a:solidFill>
                      <a:prstDash val="solid"/>
                    </a:lnL>
                    <a:lnR w="12700">
                      <a:solidFill>
                        <a:srgbClr val="396983"/>
                      </a:solidFill>
                      <a:prstDash val="solid"/>
                    </a:lnR>
                    <a:lnT w="12700">
                      <a:solidFill>
                        <a:srgbClr val="396983"/>
                      </a:solidFill>
                      <a:prstDash val="solid"/>
                    </a:lnT>
                    <a:lnB w="12700">
                      <a:solidFill>
                        <a:srgbClr val="396983"/>
                      </a:solidFill>
                      <a:prstDash val="solid"/>
                    </a:lnB>
                  </a:tcPr>
                </a:tc>
                <a:tc>
                  <a:txBody>
                    <a:bodyPr/>
                    <a:lstStyle/>
                    <a:p>
                      <a:pPr marL="62865">
                        <a:lnSpc>
                          <a:spcPct val="100000"/>
                        </a:lnSpc>
                      </a:pPr>
                      <a:r>
                        <a:rPr sz="1200" spc="-70" dirty="0">
                          <a:solidFill>
                            <a:srgbClr val="5D5B4E"/>
                          </a:solidFill>
                          <a:latin typeface="Calibri"/>
                          <a:cs typeface="Calibri"/>
                        </a:rPr>
                        <a:t>T</a:t>
                      </a:r>
                      <a:r>
                        <a:rPr sz="1200" dirty="0">
                          <a:solidFill>
                            <a:srgbClr val="5D5B4E"/>
                          </a:solidFill>
                          <a:latin typeface="Calibri"/>
                          <a:cs typeface="Calibri"/>
                        </a:rPr>
                        <a:t>ri</a:t>
                      </a:r>
                      <a:r>
                        <a:rPr sz="1200" spc="5" dirty="0">
                          <a:solidFill>
                            <a:srgbClr val="5D5B4E"/>
                          </a:solidFill>
                          <a:latin typeface="Calibri"/>
                          <a:cs typeface="Calibri"/>
                        </a:rPr>
                        <a:t>b</a:t>
                      </a:r>
                      <a:r>
                        <a:rPr sz="1200" dirty="0">
                          <a:solidFill>
                            <a:srgbClr val="5D5B4E"/>
                          </a:solidFill>
                          <a:latin typeface="Calibri"/>
                          <a:cs typeface="Calibri"/>
                        </a:rPr>
                        <a:t>es</a:t>
                      </a:r>
                      <a:endParaRPr sz="1200">
                        <a:latin typeface="Calibri"/>
                        <a:cs typeface="Calibri"/>
                      </a:endParaRPr>
                    </a:p>
                  </a:txBody>
                  <a:tcPr marL="0" marR="0" marT="0" marB="0">
                    <a:lnL w="12700">
                      <a:solidFill>
                        <a:srgbClr val="396983"/>
                      </a:solidFill>
                      <a:prstDash val="solid"/>
                    </a:lnL>
                    <a:lnR w="12700">
                      <a:solidFill>
                        <a:srgbClr val="396983"/>
                      </a:solidFill>
                      <a:prstDash val="solid"/>
                    </a:lnR>
                    <a:lnT w="12700">
                      <a:solidFill>
                        <a:srgbClr val="396983"/>
                      </a:solidFill>
                      <a:prstDash val="solid"/>
                    </a:lnT>
                    <a:lnB w="12700">
                      <a:solidFill>
                        <a:srgbClr val="396983"/>
                      </a:solidFill>
                      <a:prstDash val="solid"/>
                    </a:lnB>
                  </a:tcPr>
                </a:tc>
                <a:tc>
                  <a:txBody>
                    <a:bodyPr/>
                    <a:lstStyle/>
                    <a:p>
                      <a:pPr marL="62865" marR="882015">
                        <a:lnSpc>
                          <a:spcPct val="100000"/>
                        </a:lnSpc>
                      </a:pPr>
                      <a:r>
                        <a:rPr sz="1200" spc="-40" dirty="0">
                          <a:solidFill>
                            <a:srgbClr val="5D5B4E"/>
                          </a:solidFill>
                          <a:latin typeface="Calibri"/>
                          <a:cs typeface="Calibri"/>
                        </a:rPr>
                        <a:t>W</a:t>
                      </a:r>
                      <a:r>
                        <a:rPr sz="1200" dirty="0">
                          <a:solidFill>
                            <a:srgbClr val="5D5B4E"/>
                          </a:solidFill>
                          <a:latin typeface="Calibri"/>
                          <a:cs typeface="Calibri"/>
                        </a:rPr>
                        <a:t>ashin</a:t>
                      </a:r>
                      <a:r>
                        <a:rPr sz="1200" spc="-15" dirty="0">
                          <a:solidFill>
                            <a:srgbClr val="5D5B4E"/>
                          </a:solidFill>
                          <a:latin typeface="Calibri"/>
                          <a:cs typeface="Calibri"/>
                        </a:rPr>
                        <a:t>g</a:t>
                      </a:r>
                      <a:r>
                        <a:rPr sz="1200" spc="-20" dirty="0">
                          <a:solidFill>
                            <a:srgbClr val="5D5B4E"/>
                          </a:solidFill>
                          <a:latin typeface="Calibri"/>
                          <a:cs typeface="Calibri"/>
                        </a:rPr>
                        <a:t>t</a:t>
                      </a:r>
                      <a:r>
                        <a:rPr sz="1200" spc="-5" dirty="0">
                          <a:solidFill>
                            <a:srgbClr val="5D5B4E"/>
                          </a:solidFill>
                          <a:latin typeface="Calibri"/>
                          <a:cs typeface="Calibri"/>
                        </a:rPr>
                        <a:t>o</a:t>
                      </a:r>
                      <a:r>
                        <a:rPr sz="1200" dirty="0">
                          <a:solidFill>
                            <a:srgbClr val="5D5B4E"/>
                          </a:solidFill>
                          <a:latin typeface="Calibri"/>
                          <a:cs typeface="Calibri"/>
                        </a:rPr>
                        <a:t>n</a:t>
                      </a:r>
                      <a:r>
                        <a:rPr sz="1200" spc="-25" dirty="0">
                          <a:solidFill>
                            <a:srgbClr val="5D5B4E"/>
                          </a:solidFill>
                          <a:latin typeface="Calibri"/>
                          <a:cs typeface="Calibri"/>
                        </a:rPr>
                        <a:t> </a:t>
                      </a:r>
                      <a:r>
                        <a:rPr sz="1200" spc="-5" dirty="0">
                          <a:solidFill>
                            <a:srgbClr val="5D5B4E"/>
                          </a:solidFill>
                          <a:latin typeface="Calibri"/>
                          <a:cs typeface="Calibri"/>
                        </a:rPr>
                        <a:t>St</a:t>
                      </a:r>
                      <a:r>
                        <a:rPr sz="1200" spc="-15" dirty="0">
                          <a:solidFill>
                            <a:srgbClr val="5D5B4E"/>
                          </a:solidFill>
                          <a:latin typeface="Calibri"/>
                          <a:cs typeface="Calibri"/>
                        </a:rPr>
                        <a:t>a</a:t>
                      </a:r>
                      <a:r>
                        <a:rPr sz="1200" spc="-10" dirty="0">
                          <a:solidFill>
                            <a:srgbClr val="5D5B4E"/>
                          </a:solidFill>
                          <a:latin typeface="Calibri"/>
                          <a:cs typeface="Calibri"/>
                        </a:rPr>
                        <a:t>t</a:t>
                      </a:r>
                      <a:r>
                        <a:rPr sz="1200" dirty="0">
                          <a:solidFill>
                            <a:srgbClr val="5D5B4E"/>
                          </a:solidFill>
                          <a:latin typeface="Calibri"/>
                          <a:cs typeface="Calibri"/>
                        </a:rPr>
                        <a:t>e</a:t>
                      </a:r>
                      <a:r>
                        <a:rPr sz="1200" spc="-20" dirty="0">
                          <a:solidFill>
                            <a:srgbClr val="5D5B4E"/>
                          </a:solidFill>
                          <a:latin typeface="Calibri"/>
                          <a:cs typeface="Calibri"/>
                        </a:rPr>
                        <a:t> </a:t>
                      </a:r>
                      <a:r>
                        <a:rPr sz="1200" spc="-5" dirty="0">
                          <a:solidFill>
                            <a:srgbClr val="5D5B4E"/>
                          </a:solidFill>
                          <a:latin typeface="Calibri"/>
                          <a:cs typeface="Calibri"/>
                        </a:rPr>
                        <a:t>Sc</a:t>
                      </a:r>
                      <a:r>
                        <a:rPr sz="1200" dirty="0">
                          <a:solidFill>
                            <a:srgbClr val="5D5B4E"/>
                          </a:solidFill>
                          <a:latin typeface="Calibri"/>
                          <a:cs typeface="Calibri"/>
                        </a:rPr>
                        <a:t>h</a:t>
                      </a:r>
                      <a:r>
                        <a:rPr sz="1200" spc="-5" dirty="0">
                          <a:solidFill>
                            <a:srgbClr val="5D5B4E"/>
                          </a:solidFill>
                          <a:latin typeface="Calibri"/>
                          <a:cs typeface="Calibri"/>
                        </a:rPr>
                        <a:t>o</a:t>
                      </a:r>
                      <a:r>
                        <a:rPr sz="1200" spc="5" dirty="0">
                          <a:solidFill>
                            <a:srgbClr val="5D5B4E"/>
                          </a:solidFill>
                          <a:latin typeface="Calibri"/>
                          <a:cs typeface="Calibri"/>
                        </a:rPr>
                        <a:t>o</a:t>
                      </a:r>
                      <a:r>
                        <a:rPr sz="1200" dirty="0">
                          <a:solidFill>
                            <a:srgbClr val="5D5B4E"/>
                          </a:solidFill>
                          <a:latin typeface="Calibri"/>
                          <a:cs typeface="Calibri"/>
                        </a:rPr>
                        <a:t>l Di</a:t>
                      </a:r>
                      <a:r>
                        <a:rPr sz="1200" spc="-15" dirty="0">
                          <a:solidFill>
                            <a:srgbClr val="5D5B4E"/>
                          </a:solidFill>
                          <a:latin typeface="Calibri"/>
                          <a:cs typeface="Calibri"/>
                        </a:rPr>
                        <a:t>r</a:t>
                      </a:r>
                      <a:r>
                        <a:rPr sz="1200" dirty="0">
                          <a:solidFill>
                            <a:srgbClr val="5D5B4E"/>
                          </a:solidFill>
                          <a:latin typeface="Calibri"/>
                          <a:cs typeface="Calibri"/>
                        </a:rPr>
                        <a:t>ec</a:t>
                      </a:r>
                      <a:r>
                        <a:rPr sz="1200" spc="-10" dirty="0">
                          <a:solidFill>
                            <a:srgbClr val="5D5B4E"/>
                          </a:solidFill>
                          <a:latin typeface="Calibri"/>
                          <a:cs typeface="Calibri"/>
                        </a:rPr>
                        <a:t>t</a:t>
                      </a:r>
                      <a:r>
                        <a:rPr sz="1200" dirty="0">
                          <a:solidFill>
                            <a:srgbClr val="5D5B4E"/>
                          </a:solidFill>
                          <a:latin typeface="Calibri"/>
                          <a:cs typeface="Calibri"/>
                        </a:rPr>
                        <a:t>o</a:t>
                      </a:r>
                      <a:r>
                        <a:rPr sz="1200" spc="50" dirty="0">
                          <a:solidFill>
                            <a:srgbClr val="5D5B4E"/>
                          </a:solidFill>
                          <a:latin typeface="Calibri"/>
                          <a:cs typeface="Calibri"/>
                        </a:rPr>
                        <a:t>r</a:t>
                      </a:r>
                      <a:r>
                        <a:rPr sz="1200" spc="-75" dirty="0">
                          <a:solidFill>
                            <a:srgbClr val="5D5B4E"/>
                          </a:solidFill>
                          <a:latin typeface="Calibri"/>
                          <a:cs typeface="Calibri"/>
                        </a:rPr>
                        <a:t>’</a:t>
                      </a:r>
                      <a:r>
                        <a:rPr sz="1200" dirty="0">
                          <a:solidFill>
                            <a:srgbClr val="5D5B4E"/>
                          </a:solidFill>
                          <a:latin typeface="Calibri"/>
                          <a:cs typeface="Calibri"/>
                        </a:rPr>
                        <a:t>s</a:t>
                      </a:r>
                      <a:r>
                        <a:rPr sz="1200" spc="-10" dirty="0">
                          <a:solidFill>
                            <a:srgbClr val="5D5B4E"/>
                          </a:solidFill>
                          <a:latin typeface="Calibri"/>
                          <a:cs typeface="Calibri"/>
                        </a:rPr>
                        <a:t> </a:t>
                      </a:r>
                      <a:r>
                        <a:rPr sz="1200" dirty="0">
                          <a:solidFill>
                            <a:srgbClr val="5D5B4E"/>
                          </a:solidFill>
                          <a:latin typeface="Calibri"/>
                          <a:cs typeface="Calibri"/>
                        </a:rPr>
                        <a:t>Associ</a:t>
                      </a:r>
                      <a:r>
                        <a:rPr sz="1200" spc="-15" dirty="0">
                          <a:solidFill>
                            <a:srgbClr val="5D5B4E"/>
                          </a:solidFill>
                          <a:latin typeface="Calibri"/>
                          <a:cs typeface="Calibri"/>
                        </a:rPr>
                        <a:t>a</a:t>
                      </a:r>
                      <a:r>
                        <a:rPr sz="1200" dirty="0">
                          <a:solidFill>
                            <a:srgbClr val="5D5B4E"/>
                          </a:solidFill>
                          <a:latin typeface="Calibri"/>
                          <a:cs typeface="Calibri"/>
                        </a:rPr>
                        <a:t>tion</a:t>
                      </a:r>
                      <a:endParaRPr sz="1200">
                        <a:latin typeface="Calibri"/>
                        <a:cs typeface="Calibri"/>
                      </a:endParaRPr>
                    </a:p>
                  </a:txBody>
                  <a:tcPr marL="0" marR="0" marT="0" marB="0">
                    <a:lnL w="12700">
                      <a:solidFill>
                        <a:srgbClr val="396983"/>
                      </a:solidFill>
                      <a:prstDash val="solid"/>
                    </a:lnL>
                    <a:lnR w="12700">
                      <a:solidFill>
                        <a:srgbClr val="396983"/>
                      </a:solidFill>
                      <a:prstDash val="solid"/>
                    </a:lnR>
                    <a:lnT w="12700">
                      <a:solidFill>
                        <a:srgbClr val="396983"/>
                      </a:solidFill>
                      <a:prstDash val="solid"/>
                    </a:lnT>
                    <a:lnB w="12700">
                      <a:solidFill>
                        <a:srgbClr val="396983"/>
                      </a:solidFill>
                      <a:prstDash val="solid"/>
                    </a:lnB>
                  </a:tcPr>
                </a:tc>
              </a:tr>
              <a:tr h="428361">
                <a:tc>
                  <a:txBody>
                    <a:bodyPr/>
                    <a:lstStyle/>
                    <a:p>
                      <a:pPr marL="62230">
                        <a:lnSpc>
                          <a:spcPct val="100000"/>
                        </a:lnSpc>
                      </a:pPr>
                      <a:r>
                        <a:rPr sz="1200" spc="-10" dirty="0">
                          <a:solidFill>
                            <a:srgbClr val="5D5B4E"/>
                          </a:solidFill>
                          <a:latin typeface="Calibri"/>
                          <a:cs typeface="Calibri"/>
                        </a:rPr>
                        <a:t>E</a:t>
                      </a:r>
                      <a:r>
                        <a:rPr sz="1200" dirty="0">
                          <a:solidFill>
                            <a:srgbClr val="5D5B4E"/>
                          </a:solidFill>
                          <a:latin typeface="Calibri"/>
                          <a:cs typeface="Calibri"/>
                        </a:rPr>
                        <a:t>du</a:t>
                      </a:r>
                      <a:r>
                        <a:rPr sz="1200" spc="-20" dirty="0">
                          <a:solidFill>
                            <a:srgbClr val="5D5B4E"/>
                          </a:solidFill>
                          <a:latin typeface="Calibri"/>
                          <a:cs typeface="Calibri"/>
                        </a:rPr>
                        <a:t>c</a:t>
                      </a:r>
                      <a:r>
                        <a:rPr sz="1200" spc="-15" dirty="0">
                          <a:solidFill>
                            <a:srgbClr val="5D5B4E"/>
                          </a:solidFill>
                          <a:latin typeface="Calibri"/>
                          <a:cs typeface="Calibri"/>
                        </a:rPr>
                        <a:t>a</a:t>
                      </a:r>
                      <a:r>
                        <a:rPr sz="1200" dirty="0">
                          <a:solidFill>
                            <a:srgbClr val="5D5B4E"/>
                          </a:solidFill>
                          <a:latin typeface="Calibri"/>
                          <a:cs typeface="Calibri"/>
                        </a:rPr>
                        <a:t>tio</a:t>
                      </a:r>
                      <a:r>
                        <a:rPr sz="1200" spc="5" dirty="0">
                          <a:solidFill>
                            <a:srgbClr val="5D5B4E"/>
                          </a:solidFill>
                          <a:latin typeface="Calibri"/>
                          <a:cs typeface="Calibri"/>
                        </a:rPr>
                        <a:t>n</a:t>
                      </a:r>
                      <a:r>
                        <a:rPr sz="1200" dirty="0">
                          <a:solidFill>
                            <a:srgbClr val="5D5B4E"/>
                          </a:solidFill>
                          <a:latin typeface="Calibri"/>
                          <a:cs typeface="Calibri"/>
                        </a:rPr>
                        <a:t>al</a:t>
                      </a:r>
                      <a:r>
                        <a:rPr sz="1200" spc="-30" dirty="0">
                          <a:solidFill>
                            <a:srgbClr val="5D5B4E"/>
                          </a:solidFill>
                          <a:latin typeface="Calibri"/>
                          <a:cs typeface="Calibri"/>
                        </a:rPr>
                        <a:t> </a:t>
                      </a:r>
                      <a:r>
                        <a:rPr sz="1200" spc="-5" dirty="0">
                          <a:solidFill>
                            <a:srgbClr val="5D5B4E"/>
                          </a:solidFill>
                          <a:latin typeface="Calibri"/>
                          <a:cs typeface="Calibri"/>
                        </a:rPr>
                        <a:t>S</a:t>
                      </a:r>
                      <a:r>
                        <a:rPr sz="1200" dirty="0">
                          <a:solidFill>
                            <a:srgbClr val="5D5B4E"/>
                          </a:solidFill>
                          <a:latin typeface="Calibri"/>
                          <a:cs typeface="Calibri"/>
                        </a:rPr>
                        <a:t>e</a:t>
                      </a:r>
                      <a:r>
                        <a:rPr sz="1200" spc="10" dirty="0">
                          <a:solidFill>
                            <a:srgbClr val="5D5B4E"/>
                          </a:solidFill>
                          <a:latin typeface="Calibri"/>
                          <a:cs typeface="Calibri"/>
                        </a:rPr>
                        <a:t>r</a:t>
                      </a:r>
                      <a:r>
                        <a:rPr sz="1200" dirty="0">
                          <a:solidFill>
                            <a:srgbClr val="5D5B4E"/>
                          </a:solidFill>
                          <a:latin typeface="Calibri"/>
                          <a:cs typeface="Calibri"/>
                        </a:rPr>
                        <a:t>vi</a:t>
                      </a:r>
                      <a:r>
                        <a:rPr sz="1200" spc="-10" dirty="0">
                          <a:solidFill>
                            <a:srgbClr val="5D5B4E"/>
                          </a:solidFill>
                          <a:latin typeface="Calibri"/>
                          <a:cs typeface="Calibri"/>
                        </a:rPr>
                        <a:t>c</a:t>
                      </a:r>
                      <a:r>
                        <a:rPr sz="1200" dirty="0">
                          <a:solidFill>
                            <a:srgbClr val="5D5B4E"/>
                          </a:solidFill>
                          <a:latin typeface="Calibri"/>
                          <a:cs typeface="Calibri"/>
                        </a:rPr>
                        <a:t>e</a:t>
                      </a:r>
                      <a:r>
                        <a:rPr sz="1200" spc="-5" dirty="0">
                          <a:solidFill>
                            <a:srgbClr val="5D5B4E"/>
                          </a:solidFill>
                          <a:latin typeface="Calibri"/>
                          <a:cs typeface="Calibri"/>
                        </a:rPr>
                        <a:t> </a:t>
                      </a:r>
                      <a:r>
                        <a:rPr sz="1200" dirty="0">
                          <a:solidFill>
                            <a:srgbClr val="5D5B4E"/>
                          </a:solidFill>
                          <a:latin typeface="Calibri"/>
                          <a:cs typeface="Calibri"/>
                        </a:rPr>
                        <a:t>Di</a:t>
                      </a:r>
                      <a:r>
                        <a:rPr sz="1200" spc="-15" dirty="0">
                          <a:solidFill>
                            <a:srgbClr val="5D5B4E"/>
                          </a:solidFill>
                          <a:latin typeface="Calibri"/>
                          <a:cs typeface="Calibri"/>
                        </a:rPr>
                        <a:t>s</a:t>
                      </a:r>
                      <a:r>
                        <a:rPr sz="1200" dirty="0">
                          <a:solidFill>
                            <a:srgbClr val="5D5B4E"/>
                          </a:solidFill>
                          <a:latin typeface="Calibri"/>
                          <a:cs typeface="Calibri"/>
                        </a:rPr>
                        <a:t>tricts</a:t>
                      </a:r>
                      <a:endParaRPr sz="1200">
                        <a:latin typeface="Calibri"/>
                        <a:cs typeface="Calibri"/>
                      </a:endParaRPr>
                    </a:p>
                  </a:txBody>
                  <a:tcPr marL="0" marR="0" marT="0" marB="0">
                    <a:lnL w="12700">
                      <a:solidFill>
                        <a:srgbClr val="396983"/>
                      </a:solidFill>
                      <a:prstDash val="solid"/>
                    </a:lnL>
                    <a:lnR w="12700">
                      <a:solidFill>
                        <a:srgbClr val="396983"/>
                      </a:solidFill>
                      <a:prstDash val="solid"/>
                    </a:lnR>
                    <a:lnT w="12700">
                      <a:solidFill>
                        <a:srgbClr val="396983"/>
                      </a:solidFill>
                      <a:prstDash val="solid"/>
                    </a:lnT>
                    <a:lnB w="12700">
                      <a:solidFill>
                        <a:srgbClr val="396983"/>
                      </a:solidFill>
                      <a:prstDash val="solid"/>
                    </a:lnB>
                  </a:tcPr>
                </a:tc>
                <a:tc>
                  <a:txBody>
                    <a:bodyPr/>
                    <a:lstStyle/>
                    <a:p>
                      <a:pPr marL="62865" marR="156210">
                        <a:lnSpc>
                          <a:spcPct val="100000"/>
                        </a:lnSpc>
                      </a:pPr>
                      <a:r>
                        <a:rPr sz="1200" spc="-40" dirty="0">
                          <a:solidFill>
                            <a:srgbClr val="5D5B4E"/>
                          </a:solidFill>
                          <a:latin typeface="Calibri"/>
                          <a:cs typeface="Calibri"/>
                        </a:rPr>
                        <a:t>W</a:t>
                      </a:r>
                      <a:r>
                        <a:rPr sz="1200" dirty="0">
                          <a:solidFill>
                            <a:srgbClr val="5D5B4E"/>
                          </a:solidFill>
                          <a:latin typeface="Calibri"/>
                          <a:cs typeface="Calibri"/>
                        </a:rPr>
                        <a:t>ashin</a:t>
                      </a:r>
                      <a:r>
                        <a:rPr sz="1200" spc="-15" dirty="0">
                          <a:solidFill>
                            <a:srgbClr val="5D5B4E"/>
                          </a:solidFill>
                          <a:latin typeface="Calibri"/>
                          <a:cs typeface="Calibri"/>
                        </a:rPr>
                        <a:t>g</a:t>
                      </a:r>
                      <a:r>
                        <a:rPr sz="1200" spc="-20" dirty="0">
                          <a:solidFill>
                            <a:srgbClr val="5D5B4E"/>
                          </a:solidFill>
                          <a:latin typeface="Calibri"/>
                          <a:cs typeface="Calibri"/>
                        </a:rPr>
                        <a:t>t</a:t>
                      </a:r>
                      <a:r>
                        <a:rPr sz="1200" spc="-5" dirty="0">
                          <a:solidFill>
                            <a:srgbClr val="5D5B4E"/>
                          </a:solidFill>
                          <a:latin typeface="Calibri"/>
                          <a:cs typeface="Calibri"/>
                        </a:rPr>
                        <a:t>o</a:t>
                      </a:r>
                      <a:r>
                        <a:rPr sz="1200" dirty="0">
                          <a:solidFill>
                            <a:srgbClr val="5D5B4E"/>
                          </a:solidFill>
                          <a:latin typeface="Calibri"/>
                          <a:cs typeface="Calibri"/>
                        </a:rPr>
                        <a:t>n</a:t>
                      </a:r>
                      <a:r>
                        <a:rPr sz="1200" spc="-25" dirty="0">
                          <a:solidFill>
                            <a:srgbClr val="5D5B4E"/>
                          </a:solidFill>
                          <a:latin typeface="Calibri"/>
                          <a:cs typeface="Calibri"/>
                        </a:rPr>
                        <a:t> </a:t>
                      </a:r>
                      <a:r>
                        <a:rPr sz="1200" dirty="0">
                          <a:solidFill>
                            <a:srgbClr val="5D5B4E"/>
                          </a:solidFill>
                          <a:latin typeface="Calibri"/>
                          <a:cs typeface="Calibri"/>
                        </a:rPr>
                        <a:t>Associ</a:t>
                      </a:r>
                      <a:r>
                        <a:rPr sz="1200" spc="-15" dirty="0">
                          <a:solidFill>
                            <a:srgbClr val="5D5B4E"/>
                          </a:solidFill>
                          <a:latin typeface="Calibri"/>
                          <a:cs typeface="Calibri"/>
                        </a:rPr>
                        <a:t>a</a:t>
                      </a:r>
                      <a:r>
                        <a:rPr sz="1200" dirty="0">
                          <a:solidFill>
                            <a:srgbClr val="5D5B4E"/>
                          </a:solidFill>
                          <a:latin typeface="Calibri"/>
                          <a:cs typeface="Calibri"/>
                        </a:rPr>
                        <a:t>tion</a:t>
                      </a:r>
                      <a:r>
                        <a:rPr sz="1200" spc="10" dirty="0">
                          <a:solidFill>
                            <a:srgbClr val="5D5B4E"/>
                          </a:solidFill>
                          <a:latin typeface="Calibri"/>
                          <a:cs typeface="Calibri"/>
                        </a:rPr>
                        <a:t> </a:t>
                      </a:r>
                      <a:r>
                        <a:rPr sz="1200" spc="-20" dirty="0">
                          <a:solidFill>
                            <a:srgbClr val="5D5B4E"/>
                          </a:solidFill>
                          <a:latin typeface="Calibri"/>
                          <a:cs typeface="Calibri"/>
                        </a:rPr>
                        <a:t>f</a:t>
                      </a:r>
                      <a:r>
                        <a:rPr sz="1200" spc="-5" dirty="0">
                          <a:solidFill>
                            <a:srgbClr val="5D5B4E"/>
                          </a:solidFill>
                          <a:latin typeface="Calibri"/>
                          <a:cs typeface="Calibri"/>
                        </a:rPr>
                        <a:t>o</a:t>
                      </a:r>
                      <a:r>
                        <a:rPr sz="1200" dirty="0">
                          <a:solidFill>
                            <a:srgbClr val="5D5B4E"/>
                          </a:solidFill>
                          <a:latin typeface="Calibri"/>
                          <a:cs typeface="Calibri"/>
                        </a:rPr>
                        <a:t>r</a:t>
                      </a:r>
                      <a:r>
                        <a:rPr sz="1200" spc="-5" dirty="0">
                          <a:solidFill>
                            <a:srgbClr val="5D5B4E"/>
                          </a:solidFill>
                          <a:latin typeface="Calibri"/>
                          <a:cs typeface="Calibri"/>
                        </a:rPr>
                        <a:t> Le</a:t>
                      </a:r>
                      <a:r>
                        <a:rPr sz="1200" dirty="0">
                          <a:solidFill>
                            <a:srgbClr val="5D5B4E"/>
                          </a:solidFill>
                          <a:latin typeface="Calibri"/>
                          <a:cs typeface="Calibri"/>
                        </a:rPr>
                        <a:t>ar</a:t>
                      </a:r>
                      <a:r>
                        <a:rPr sz="1200" spc="5" dirty="0">
                          <a:solidFill>
                            <a:srgbClr val="5D5B4E"/>
                          </a:solidFill>
                          <a:latin typeface="Calibri"/>
                          <a:cs typeface="Calibri"/>
                        </a:rPr>
                        <a:t>n</a:t>
                      </a:r>
                      <a:r>
                        <a:rPr sz="1200" dirty="0">
                          <a:solidFill>
                            <a:srgbClr val="5D5B4E"/>
                          </a:solidFill>
                          <a:latin typeface="Calibri"/>
                          <a:cs typeface="Calibri"/>
                        </a:rPr>
                        <a:t>ing Al</a:t>
                      </a:r>
                      <a:r>
                        <a:rPr sz="1200" spc="-5" dirty="0">
                          <a:solidFill>
                            <a:srgbClr val="5D5B4E"/>
                          </a:solidFill>
                          <a:latin typeface="Calibri"/>
                          <a:cs typeface="Calibri"/>
                        </a:rPr>
                        <a:t>t</a:t>
                      </a:r>
                      <a:r>
                        <a:rPr sz="1200" dirty="0">
                          <a:solidFill>
                            <a:srgbClr val="5D5B4E"/>
                          </a:solidFill>
                          <a:latin typeface="Calibri"/>
                          <a:cs typeface="Calibri"/>
                        </a:rPr>
                        <a:t>ern</a:t>
                      </a:r>
                      <a:r>
                        <a:rPr sz="1200" spc="-15" dirty="0">
                          <a:solidFill>
                            <a:srgbClr val="5D5B4E"/>
                          </a:solidFill>
                          <a:latin typeface="Calibri"/>
                          <a:cs typeface="Calibri"/>
                        </a:rPr>
                        <a:t>a</a:t>
                      </a:r>
                      <a:r>
                        <a:rPr sz="1200" dirty="0">
                          <a:solidFill>
                            <a:srgbClr val="5D5B4E"/>
                          </a:solidFill>
                          <a:latin typeface="Calibri"/>
                          <a:cs typeface="Calibri"/>
                        </a:rPr>
                        <a:t>ti</a:t>
                      </a:r>
                      <a:r>
                        <a:rPr sz="1200" spc="-15" dirty="0">
                          <a:solidFill>
                            <a:srgbClr val="5D5B4E"/>
                          </a:solidFill>
                          <a:latin typeface="Calibri"/>
                          <a:cs typeface="Calibri"/>
                        </a:rPr>
                        <a:t>v</a:t>
                      </a:r>
                      <a:r>
                        <a:rPr sz="1200" dirty="0">
                          <a:solidFill>
                            <a:srgbClr val="5D5B4E"/>
                          </a:solidFill>
                          <a:latin typeface="Calibri"/>
                          <a:cs typeface="Calibri"/>
                        </a:rPr>
                        <a:t>es</a:t>
                      </a:r>
                      <a:endParaRPr sz="1200">
                        <a:latin typeface="Calibri"/>
                        <a:cs typeface="Calibri"/>
                      </a:endParaRPr>
                    </a:p>
                  </a:txBody>
                  <a:tcPr marL="0" marR="0" marT="0" marB="0">
                    <a:lnL w="12700">
                      <a:solidFill>
                        <a:srgbClr val="396983"/>
                      </a:solidFill>
                      <a:prstDash val="solid"/>
                    </a:lnL>
                    <a:lnR w="12700">
                      <a:solidFill>
                        <a:srgbClr val="396983"/>
                      </a:solidFill>
                      <a:prstDash val="solid"/>
                    </a:lnR>
                    <a:lnT w="12700">
                      <a:solidFill>
                        <a:srgbClr val="396983"/>
                      </a:solidFill>
                      <a:prstDash val="solid"/>
                    </a:lnT>
                    <a:lnB w="12700">
                      <a:solidFill>
                        <a:srgbClr val="396983"/>
                      </a:solidFill>
                      <a:prstDash val="solid"/>
                    </a:lnB>
                  </a:tcPr>
                </a:tc>
                <a:tc>
                  <a:txBody>
                    <a:bodyPr/>
                    <a:lstStyle/>
                    <a:p>
                      <a:pPr marL="62865" marR="309880">
                        <a:lnSpc>
                          <a:spcPct val="100000"/>
                        </a:lnSpc>
                      </a:pPr>
                      <a:r>
                        <a:rPr sz="1200" spc="-40" dirty="0">
                          <a:solidFill>
                            <a:srgbClr val="5D5B4E"/>
                          </a:solidFill>
                          <a:latin typeface="Calibri"/>
                          <a:cs typeface="Calibri"/>
                        </a:rPr>
                        <a:t>W</a:t>
                      </a:r>
                      <a:r>
                        <a:rPr sz="1200" dirty="0">
                          <a:solidFill>
                            <a:srgbClr val="5D5B4E"/>
                          </a:solidFill>
                          <a:latin typeface="Calibri"/>
                          <a:cs typeface="Calibri"/>
                        </a:rPr>
                        <a:t>ashin</a:t>
                      </a:r>
                      <a:r>
                        <a:rPr sz="1200" spc="-15" dirty="0">
                          <a:solidFill>
                            <a:srgbClr val="5D5B4E"/>
                          </a:solidFill>
                          <a:latin typeface="Calibri"/>
                          <a:cs typeface="Calibri"/>
                        </a:rPr>
                        <a:t>g</a:t>
                      </a:r>
                      <a:r>
                        <a:rPr sz="1200" spc="-20" dirty="0">
                          <a:solidFill>
                            <a:srgbClr val="5D5B4E"/>
                          </a:solidFill>
                          <a:latin typeface="Calibri"/>
                          <a:cs typeface="Calibri"/>
                        </a:rPr>
                        <a:t>t</a:t>
                      </a:r>
                      <a:r>
                        <a:rPr sz="1200" spc="-5" dirty="0">
                          <a:solidFill>
                            <a:srgbClr val="5D5B4E"/>
                          </a:solidFill>
                          <a:latin typeface="Calibri"/>
                          <a:cs typeface="Calibri"/>
                        </a:rPr>
                        <a:t>o</a:t>
                      </a:r>
                      <a:r>
                        <a:rPr sz="1200" dirty="0">
                          <a:solidFill>
                            <a:srgbClr val="5D5B4E"/>
                          </a:solidFill>
                          <a:latin typeface="Calibri"/>
                          <a:cs typeface="Calibri"/>
                        </a:rPr>
                        <a:t>n</a:t>
                      </a:r>
                      <a:r>
                        <a:rPr sz="1200" spc="-25" dirty="0">
                          <a:solidFill>
                            <a:srgbClr val="5D5B4E"/>
                          </a:solidFill>
                          <a:latin typeface="Calibri"/>
                          <a:cs typeface="Calibri"/>
                        </a:rPr>
                        <a:t> </a:t>
                      </a:r>
                      <a:r>
                        <a:rPr sz="1200" spc="-5" dirty="0">
                          <a:solidFill>
                            <a:srgbClr val="5D5B4E"/>
                          </a:solidFill>
                          <a:latin typeface="Calibri"/>
                          <a:cs typeface="Calibri"/>
                        </a:rPr>
                        <a:t>S</a:t>
                      </a:r>
                      <a:r>
                        <a:rPr sz="1200" spc="5" dirty="0">
                          <a:solidFill>
                            <a:srgbClr val="5D5B4E"/>
                          </a:solidFill>
                          <a:latin typeface="Calibri"/>
                          <a:cs typeface="Calibri"/>
                        </a:rPr>
                        <a:t>t</a:t>
                      </a:r>
                      <a:r>
                        <a:rPr sz="1200" dirty="0">
                          <a:solidFill>
                            <a:srgbClr val="5D5B4E"/>
                          </a:solidFill>
                          <a:latin typeface="Calibri"/>
                          <a:cs typeface="Calibri"/>
                        </a:rPr>
                        <a:t>ude</a:t>
                      </a:r>
                      <a:r>
                        <a:rPr sz="1200" spc="-20" dirty="0">
                          <a:solidFill>
                            <a:srgbClr val="5D5B4E"/>
                          </a:solidFill>
                          <a:latin typeface="Calibri"/>
                          <a:cs typeface="Calibri"/>
                        </a:rPr>
                        <a:t>n</a:t>
                      </a:r>
                      <a:r>
                        <a:rPr sz="1200" dirty="0">
                          <a:solidFill>
                            <a:srgbClr val="5D5B4E"/>
                          </a:solidFill>
                          <a:latin typeface="Calibri"/>
                          <a:cs typeface="Calibri"/>
                        </a:rPr>
                        <a:t>t</a:t>
                      </a:r>
                      <a:r>
                        <a:rPr sz="1200" spc="-40" dirty="0">
                          <a:solidFill>
                            <a:srgbClr val="5D5B4E"/>
                          </a:solidFill>
                          <a:latin typeface="Calibri"/>
                          <a:cs typeface="Calibri"/>
                        </a:rPr>
                        <a:t> </a:t>
                      </a:r>
                      <a:r>
                        <a:rPr sz="1200" dirty="0">
                          <a:solidFill>
                            <a:srgbClr val="5D5B4E"/>
                          </a:solidFill>
                          <a:latin typeface="Calibri"/>
                          <a:cs typeface="Calibri"/>
                        </a:rPr>
                        <a:t>Achie</a:t>
                      </a:r>
                      <a:r>
                        <a:rPr sz="1200" spc="-15" dirty="0">
                          <a:solidFill>
                            <a:srgbClr val="5D5B4E"/>
                          </a:solidFill>
                          <a:latin typeface="Calibri"/>
                          <a:cs typeface="Calibri"/>
                        </a:rPr>
                        <a:t>v</a:t>
                      </a:r>
                      <a:r>
                        <a:rPr sz="1200" dirty="0">
                          <a:solidFill>
                            <a:srgbClr val="5D5B4E"/>
                          </a:solidFill>
                          <a:latin typeface="Calibri"/>
                          <a:cs typeface="Calibri"/>
                        </a:rPr>
                        <a:t>em</a:t>
                      </a:r>
                      <a:r>
                        <a:rPr sz="1200" spc="5" dirty="0">
                          <a:solidFill>
                            <a:srgbClr val="5D5B4E"/>
                          </a:solidFill>
                          <a:latin typeface="Calibri"/>
                          <a:cs typeface="Calibri"/>
                        </a:rPr>
                        <a:t>e</a:t>
                      </a:r>
                      <a:r>
                        <a:rPr sz="1200" spc="-10" dirty="0">
                          <a:solidFill>
                            <a:srgbClr val="5D5B4E"/>
                          </a:solidFill>
                          <a:latin typeface="Calibri"/>
                          <a:cs typeface="Calibri"/>
                        </a:rPr>
                        <a:t>n</a:t>
                      </a:r>
                      <a:r>
                        <a:rPr sz="1200" dirty="0">
                          <a:solidFill>
                            <a:srgbClr val="5D5B4E"/>
                          </a:solidFill>
                          <a:latin typeface="Calibri"/>
                          <a:cs typeface="Calibri"/>
                        </a:rPr>
                        <a:t>t </a:t>
                      </a:r>
                      <a:r>
                        <a:rPr sz="1200" spc="-5" dirty="0">
                          <a:solidFill>
                            <a:srgbClr val="5D5B4E"/>
                          </a:solidFill>
                          <a:latin typeface="Calibri"/>
                          <a:cs typeface="Calibri"/>
                        </a:rPr>
                        <a:t>Co</a:t>
                      </a:r>
                      <a:r>
                        <a:rPr sz="1200" spc="5" dirty="0">
                          <a:solidFill>
                            <a:srgbClr val="5D5B4E"/>
                          </a:solidFill>
                          <a:latin typeface="Calibri"/>
                          <a:cs typeface="Calibri"/>
                        </a:rPr>
                        <a:t>u</a:t>
                      </a:r>
                      <a:r>
                        <a:rPr sz="1200" dirty="0">
                          <a:solidFill>
                            <a:srgbClr val="5D5B4E"/>
                          </a:solidFill>
                          <a:latin typeface="Calibri"/>
                          <a:cs typeface="Calibri"/>
                        </a:rPr>
                        <a:t>n</a:t>
                      </a:r>
                      <a:r>
                        <a:rPr sz="1200" spc="-5" dirty="0">
                          <a:solidFill>
                            <a:srgbClr val="5D5B4E"/>
                          </a:solidFill>
                          <a:latin typeface="Calibri"/>
                          <a:cs typeface="Calibri"/>
                        </a:rPr>
                        <a:t>c</a:t>
                      </a:r>
                      <a:r>
                        <a:rPr sz="1200" dirty="0">
                          <a:solidFill>
                            <a:srgbClr val="5D5B4E"/>
                          </a:solidFill>
                          <a:latin typeface="Calibri"/>
                          <a:cs typeface="Calibri"/>
                        </a:rPr>
                        <a:t>il</a:t>
                      </a:r>
                      <a:endParaRPr sz="1200">
                        <a:latin typeface="Calibri"/>
                        <a:cs typeface="Calibri"/>
                      </a:endParaRPr>
                    </a:p>
                  </a:txBody>
                  <a:tcPr marL="0" marR="0" marT="0" marB="0">
                    <a:lnL w="12700">
                      <a:solidFill>
                        <a:srgbClr val="396983"/>
                      </a:solidFill>
                      <a:prstDash val="solid"/>
                    </a:lnL>
                    <a:lnR w="12700">
                      <a:solidFill>
                        <a:srgbClr val="396983"/>
                      </a:solidFill>
                      <a:prstDash val="solid"/>
                    </a:lnR>
                    <a:lnT w="12700">
                      <a:solidFill>
                        <a:srgbClr val="396983"/>
                      </a:solidFill>
                      <a:prstDash val="solid"/>
                    </a:lnT>
                    <a:lnB w="12700">
                      <a:solidFill>
                        <a:srgbClr val="396983"/>
                      </a:solidFill>
                      <a:prstDash val="solid"/>
                    </a:lnB>
                  </a:tcPr>
                </a:tc>
              </a:tr>
              <a:tr h="428362">
                <a:tc>
                  <a:txBody>
                    <a:bodyPr/>
                    <a:lstStyle/>
                    <a:p>
                      <a:pPr marL="62230" marR="320675">
                        <a:lnSpc>
                          <a:spcPct val="100000"/>
                        </a:lnSpc>
                      </a:pPr>
                      <a:r>
                        <a:rPr sz="1200" spc="-5" dirty="0">
                          <a:solidFill>
                            <a:srgbClr val="5D5B4E"/>
                          </a:solidFill>
                          <a:latin typeface="Calibri"/>
                          <a:cs typeface="Calibri"/>
                        </a:rPr>
                        <a:t>O</a:t>
                      </a:r>
                      <a:r>
                        <a:rPr sz="1200" spc="-10" dirty="0">
                          <a:solidFill>
                            <a:srgbClr val="5D5B4E"/>
                          </a:solidFill>
                          <a:latin typeface="Calibri"/>
                          <a:cs typeface="Calibri"/>
                        </a:rPr>
                        <a:t>f</a:t>
                      </a:r>
                      <a:r>
                        <a:rPr sz="1200" dirty="0">
                          <a:solidFill>
                            <a:srgbClr val="5D5B4E"/>
                          </a:solidFill>
                          <a:latin typeface="Calibri"/>
                          <a:cs typeface="Calibri"/>
                        </a:rPr>
                        <a:t>fi</a:t>
                      </a:r>
                      <a:r>
                        <a:rPr sz="1200" spc="-5" dirty="0">
                          <a:solidFill>
                            <a:srgbClr val="5D5B4E"/>
                          </a:solidFill>
                          <a:latin typeface="Calibri"/>
                          <a:cs typeface="Calibri"/>
                        </a:rPr>
                        <a:t>c</a:t>
                      </a:r>
                      <a:r>
                        <a:rPr sz="1200" dirty="0">
                          <a:solidFill>
                            <a:srgbClr val="5D5B4E"/>
                          </a:solidFill>
                          <a:latin typeface="Calibri"/>
                          <a:cs typeface="Calibri"/>
                        </a:rPr>
                        <a:t>e</a:t>
                      </a:r>
                      <a:r>
                        <a:rPr sz="1200" spc="5" dirty="0">
                          <a:solidFill>
                            <a:srgbClr val="5D5B4E"/>
                          </a:solidFill>
                          <a:latin typeface="Calibri"/>
                          <a:cs typeface="Calibri"/>
                        </a:rPr>
                        <a:t> </a:t>
                      </a:r>
                      <a:r>
                        <a:rPr sz="1200" spc="-5" dirty="0">
                          <a:solidFill>
                            <a:srgbClr val="5D5B4E"/>
                          </a:solidFill>
                          <a:latin typeface="Calibri"/>
                          <a:cs typeface="Calibri"/>
                        </a:rPr>
                        <a:t>o</a:t>
                      </a:r>
                      <a:r>
                        <a:rPr sz="1200" dirty="0">
                          <a:solidFill>
                            <a:srgbClr val="5D5B4E"/>
                          </a:solidFill>
                          <a:latin typeface="Calibri"/>
                          <a:cs typeface="Calibri"/>
                        </a:rPr>
                        <a:t>f </a:t>
                      </a:r>
                      <a:r>
                        <a:rPr sz="1200" spc="-5" dirty="0">
                          <a:solidFill>
                            <a:srgbClr val="5D5B4E"/>
                          </a:solidFill>
                          <a:latin typeface="Calibri"/>
                          <a:cs typeface="Calibri"/>
                        </a:rPr>
                        <a:t>S</a:t>
                      </a:r>
                      <a:r>
                        <a:rPr sz="1200" spc="5" dirty="0">
                          <a:solidFill>
                            <a:srgbClr val="5D5B4E"/>
                          </a:solidFill>
                          <a:latin typeface="Calibri"/>
                          <a:cs typeface="Calibri"/>
                        </a:rPr>
                        <a:t>u</a:t>
                      </a:r>
                      <a:r>
                        <a:rPr sz="1200" dirty="0">
                          <a:solidFill>
                            <a:srgbClr val="5D5B4E"/>
                          </a:solidFill>
                          <a:latin typeface="Calibri"/>
                          <a:cs typeface="Calibri"/>
                        </a:rPr>
                        <a:t>peri</a:t>
                      </a:r>
                      <a:r>
                        <a:rPr sz="1200" spc="-20" dirty="0">
                          <a:solidFill>
                            <a:srgbClr val="5D5B4E"/>
                          </a:solidFill>
                          <a:latin typeface="Calibri"/>
                          <a:cs typeface="Calibri"/>
                        </a:rPr>
                        <a:t>n</a:t>
                      </a:r>
                      <a:r>
                        <a:rPr sz="1200" spc="-10" dirty="0">
                          <a:solidFill>
                            <a:srgbClr val="5D5B4E"/>
                          </a:solidFill>
                          <a:latin typeface="Calibri"/>
                          <a:cs typeface="Calibri"/>
                        </a:rPr>
                        <a:t>t</a:t>
                      </a:r>
                      <a:r>
                        <a:rPr sz="1200" dirty="0">
                          <a:solidFill>
                            <a:srgbClr val="5D5B4E"/>
                          </a:solidFill>
                          <a:latin typeface="Calibri"/>
                          <a:cs typeface="Calibri"/>
                        </a:rPr>
                        <a:t>e</a:t>
                      </a:r>
                      <a:r>
                        <a:rPr sz="1200" spc="-5" dirty="0">
                          <a:solidFill>
                            <a:srgbClr val="5D5B4E"/>
                          </a:solidFill>
                          <a:latin typeface="Calibri"/>
                          <a:cs typeface="Calibri"/>
                        </a:rPr>
                        <a:t>n</a:t>
                      </a:r>
                      <a:r>
                        <a:rPr sz="1200" spc="-10" dirty="0">
                          <a:solidFill>
                            <a:srgbClr val="5D5B4E"/>
                          </a:solidFill>
                          <a:latin typeface="Calibri"/>
                          <a:cs typeface="Calibri"/>
                        </a:rPr>
                        <a:t>d</a:t>
                      </a:r>
                      <a:r>
                        <a:rPr sz="1200" dirty="0">
                          <a:solidFill>
                            <a:srgbClr val="5D5B4E"/>
                          </a:solidFill>
                          <a:latin typeface="Calibri"/>
                          <a:cs typeface="Calibri"/>
                        </a:rPr>
                        <a:t>e</a:t>
                      </a:r>
                      <a:r>
                        <a:rPr sz="1200" spc="-20" dirty="0">
                          <a:solidFill>
                            <a:srgbClr val="5D5B4E"/>
                          </a:solidFill>
                          <a:latin typeface="Calibri"/>
                          <a:cs typeface="Calibri"/>
                        </a:rPr>
                        <a:t>n</a:t>
                      </a:r>
                      <a:r>
                        <a:rPr sz="1200" dirty="0">
                          <a:solidFill>
                            <a:srgbClr val="5D5B4E"/>
                          </a:solidFill>
                          <a:latin typeface="Calibri"/>
                          <a:cs typeface="Calibri"/>
                        </a:rPr>
                        <a:t>t</a:t>
                      </a:r>
                      <a:r>
                        <a:rPr sz="1200" spc="-40" dirty="0">
                          <a:solidFill>
                            <a:srgbClr val="5D5B4E"/>
                          </a:solidFill>
                          <a:latin typeface="Calibri"/>
                          <a:cs typeface="Calibri"/>
                        </a:rPr>
                        <a:t> </a:t>
                      </a:r>
                      <a:r>
                        <a:rPr sz="1200" spc="-5" dirty="0">
                          <a:solidFill>
                            <a:srgbClr val="5D5B4E"/>
                          </a:solidFill>
                          <a:latin typeface="Calibri"/>
                          <a:cs typeface="Calibri"/>
                        </a:rPr>
                        <a:t>o</a:t>
                      </a:r>
                      <a:r>
                        <a:rPr sz="1200" dirty="0">
                          <a:solidFill>
                            <a:srgbClr val="5D5B4E"/>
                          </a:solidFill>
                          <a:latin typeface="Calibri"/>
                          <a:cs typeface="Calibri"/>
                        </a:rPr>
                        <a:t>f P</a:t>
                      </a:r>
                      <a:r>
                        <a:rPr sz="1200" spc="5" dirty="0">
                          <a:solidFill>
                            <a:srgbClr val="5D5B4E"/>
                          </a:solidFill>
                          <a:latin typeface="Calibri"/>
                          <a:cs typeface="Calibri"/>
                        </a:rPr>
                        <a:t>u</a:t>
                      </a:r>
                      <a:r>
                        <a:rPr sz="1200" dirty="0">
                          <a:solidFill>
                            <a:srgbClr val="5D5B4E"/>
                          </a:solidFill>
                          <a:latin typeface="Calibri"/>
                          <a:cs typeface="Calibri"/>
                        </a:rPr>
                        <a:t>blic In</a:t>
                      </a:r>
                      <a:r>
                        <a:rPr sz="1200" spc="-15" dirty="0">
                          <a:solidFill>
                            <a:srgbClr val="5D5B4E"/>
                          </a:solidFill>
                          <a:latin typeface="Calibri"/>
                          <a:cs typeface="Calibri"/>
                        </a:rPr>
                        <a:t>s</a:t>
                      </a:r>
                      <a:r>
                        <a:rPr sz="1200" dirty="0">
                          <a:solidFill>
                            <a:srgbClr val="5D5B4E"/>
                          </a:solidFill>
                          <a:latin typeface="Calibri"/>
                          <a:cs typeface="Calibri"/>
                        </a:rPr>
                        <a:t>tr</a:t>
                      </a:r>
                      <a:r>
                        <a:rPr sz="1200" spc="5" dirty="0">
                          <a:solidFill>
                            <a:srgbClr val="5D5B4E"/>
                          </a:solidFill>
                          <a:latin typeface="Calibri"/>
                          <a:cs typeface="Calibri"/>
                        </a:rPr>
                        <a:t>u</a:t>
                      </a:r>
                      <a:r>
                        <a:rPr sz="1200" spc="-5" dirty="0">
                          <a:solidFill>
                            <a:srgbClr val="5D5B4E"/>
                          </a:solidFill>
                          <a:latin typeface="Calibri"/>
                          <a:cs typeface="Calibri"/>
                        </a:rPr>
                        <a:t>c</a:t>
                      </a:r>
                      <a:r>
                        <a:rPr sz="1200" dirty="0">
                          <a:solidFill>
                            <a:srgbClr val="5D5B4E"/>
                          </a:solidFill>
                          <a:latin typeface="Calibri"/>
                          <a:cs typeface="Calibri"/>
                        </a:rPr>
                        <a:t>tion</a:t>
                      </a:r>
                      <a:endParaRPr sz="1200" dirty="0">
                        <a:latin typeface="Calibri"/>
                        <a:cs typeface="Calibri"/>
                      </a:endParaRPr>
                    </a:p>
                  </a:txBody>
                  <a:tcPr marL="0" marR="0" marT="0" marB="0">
                    <a:lnL w="12700">
                      <a:solidFill>
                        <a:srgbClr val="396983"/>
                      </a:solidFill>
                      <a:prstDash val="solid"/>
                    </a:lnL>
                    <a:lnR w="12700">
                      <a:solidFill>
                        <a:srgbClr val="396983"/>
                      </a:solidFill>
                      <a:prstDash val="solid"/>
                    </a:lnR>
                    <a:lnT w="12700">
                      <a:solidFill>
                        <a:srgbClr val="396983"/>
                      </a:solidFill>
                      <a:prstDash val="solid"/>
                    </a:lnT>
                    <a:lnB w="12700">
                      <a:solidFill>
                        <a:srgbClr val="396983"/>
                      </a:solidFill>
                      <a:prstDash val="solid"/>
                    </a:lnB>
                  </a:tcPr>
                </a:tc>
                <a:tc>
                  <a:txBody>
                    <a:bodyPr/>
                    <a:lstStyle/>
                    <a:p>
                      <a:pPr marL="62865" marR="329565">
                        <a:lnSpc>
                          <a:spcPct val="100000"/>
                        </a:lnSpc>
                      </a:pPr>
                      <a:r>
                        <a:rPr sz="1200" spc="-40" dirty="0">
                          <a:solidFill>
                            <a:srgbClr val="5D5B4E"/>
                          </a:solidFill>
                          <a:latin typeface="Calibri"/>
                          <a:cs typeface="Calibri"/>
                        </a:rPr>
                        <a:t>W</a:t>
                      </a:r>
                      <a:r>
                        <a:rPr sz="1200" dirty="0">
                          <a:solidFill>
                            <a:srgbClr val="5D5B4E"/>
                          </a:solidFill>
                          <a:latin typeface="Calibri"/>
                          <a:cs typeface="Calibri"/>
                        </a:rPr>
                        <a:t>ashin</a:t>
                      </a:r>
                      <a:r>
                        <a:rPr sz="1200" spc="-15" dirty="0">
                          <a:solidFill>
                            <a:srgbClr val="5D5B4E"/>
                          </a:solidFill>
                          <a:latin typeface="Calibri"/>
                          <a:cs typeface="Calibri"/>
                        </a:rPr>
                        <a:t>g</a:t>
                      </a:r>
                      <a:r>
                        <a:rPr sz="1200" spc="-20" dirty="0">
                          <a:solidFill>
                            <a:srgbClr val="5D5B4E"/>
                          </a:solidFill>
                          <a:latin typeface="Calibri"/>
                          <a:cs typeface="Calibri"/>
                        </a:rPr>
                        <a:t>t</a:t>
                      </a:r>
                      <a:r>
                        <a:rPr sz="1200" spc="-5" dirty="0">
                          <a:solidFill>
                            <a:srgbClr val="5D5B4E"/>
                          </a:solidFill>
                          <a:latin typeface="Calibri"/>
                          <a:cs typeface="Calibri"/>
                        </a:rPr>
                        <a:t>o</a:t>
                      </a:r>
                      <a:r>
                        <a:rPr sz="1200" dirty="0">
                          <a:solidFill>
                            <a:srgbClr val="5D5B4E"/>
                          </a:solidFill>
                          <a:latin typeface="Calibri"/>
                          <a:cs typeface="Calibri"/>
                        </a:rPr>
                        <a:t>n</a:t>
                      </a:r>
                      <a:r>
                        <a:rPr sz="1200" spc="-25" dirty="0">
                          <a:solidFill>
                            <a:srgbClr val="5D5B4E"/>
                          </a:solidFill>
                          <a:latin typeface="Calibri"/>
                          <a:cs typeface="Calibri"/>
                        </a:rPr>
                        <a:t> </a:t>
                      </a:r>
                      <a:r>
                        <a:rPr sz="1200" dirty="0">
                          <a:solidFill>
                            <a:srgbClr val="5D5B4E"/>
                          </a:solidFill>
                          <a:latin typeface="Calibri"/>
                          <a:cs typeface="Calibri"/>
                        </a:rPr>
                        <a:t>Associ</a:t>
                      </a:r>
                      <a:r>
                        <a:rPr sz="1200" spc="-15" dirty="0">
                          <a:solidFill>
                            <a:srgbClr val="5D5B4E"/>
                          </a:solidFill>
                          <a:latin typeface="Calibri"/>
                          <a:cs typeface="Calibri"/>
                        </a:rPr>
                        <a:t>a</a:t>
                      </a:r>
                      <a:r>
                        <a:rPr sz="1200" dirty="0">
                          <a:solidFill>
                            <a:srgbClr val="5D5B4E"/>
                          </a:solidFill>
                          <a:latin typeface="Calibri"/>
                          <a:cs typeface="Calibri"/>
                        </a:rPr>
                        <a:t>tion</a:t>
                      </a:r>
                      <a:r>
                        <a:rPr sz="1200" spc="10" dirty="0">
                          <a:solidFill>
                            <a:srgbClr val="5D5B4E"/>
                          </a:solidFill>
                          <a:latin typeface="Calibri"/>
                          <a:cs typeface="Calibri"/>
                        </a:rPr>
                        <a:t> </a:t>
                      </a:r>
                      <a:r>
                        <a:rPr sz="1200" spc="-5" dirty="0">
                          <a:solidFill>
                            <a:srgbClr val="5D5B4E"/>
                          </a:solidFill>
                          <a:latin typeface="Calibri"/>
                          <a:cs typeface="Calibri"/>
                        </a:rPr>
                        <a:t>o</a:t>
                      </a:r>
                      <a:r>
                        <a:rPr sz="1200" dirty="0">
                          <a:solidFill>
                            <a:srgbClr val="5D5B4E"/>
                          </a:solidFill>
                          <a:latin typeface="Calibri"/>
                          <a:cs typeface="Calibri"/>
                        </a:rPr>
                        <a:t>f </a:t>
                      </a:r>
                      <a:r>
                        <a:rPr sz="1200" spc="-5" dirty="0">
                          <a:solidFill>
                            <a:srgbClr val="5D5B4E"/>
                          </a:solidFill>
                          <a:latin typeface="Calibri"/>
                          <a:cs typeface="Calibri"/>
                        </a:rPr>
                        <a:t>Sc</a:t>
                      </a:r>
                      <a:r>
                        <a:rPr sz="1200" dirty="0">
                          <a:solidFill>
                            <a:srgbClr val="5D5B4E"/>
                          </a:solidFill>
                          <a:latin typeface="Calibri"/>
                          <a:cs typeface="Calibri"/>
                        </a:rPr>
                        <a:t>h</a:t>
                      </a:r>
                      <a:r>
                        <a:rPr sz="1200" spc="-5" dirty="0">
                          <a:solidFill>
                            <a:srgbClr val="5D5B4E"/>
                          </a:solidFill>
                          <a:latin typeface="Calibri"/>
                          <a:cs typeface="Calibri"/>
                        </a:rPr>
                        <a:t>o</a:t>
                      </a:r>
                      <a:r>
                        <a:rPr sz="1200" spc="5" dirty="0">
                          <a:solidFill>
                            <a:srgbClr val="5D5B4E"/>
                          </a:solidFill>
                          <a:latin typeface="Calibri"/>
                          <a:cs typeface="Calibri"/>
                        </a:rPr>
                        <a:t>o</a:t>
                      </a:r>
                      <a:r>
                        <a:rPr sz="1200" dirty="0">
                          <a:solidFill>
                            <a:srgbClr val="5D5B4E"/>
                          </a:solidFill>
                          <a:latin typeface="Calibri"/>
                          <a:cs typeface="Calibri"/>
                        </a:rPr>
                        <a:t>l A</a:t>
                      </a:r>
                      <a:r>
                        <a:rPr sz="1200" spc="5" dirty="0">
                          <a:solidFill>
                            <a:srgbClr val="5D5B4E"/>
                          </a:solidFill>
                          <a:latin typeface="Calibri"/>
                          <a:cs typeface="Calibri"/>
                        </a:rPr>
                        <a:t>d</a:t>
                      </a:r>
                      <a:r>
                        <a:rPr sz="1200" dirty="0">
                          <a:solidFill>
                            <a:srgbClr val="5D5B4E"/>
                          </a:solidFill>
                          <a:latin typeface="Calibri"/>
                          <a:cs typeface="Calibri"/>
                        </a:rPr>
                        <a:t>mi</a:t>
                      </a:r>
                      <a:r>
                        <a:rPr sz="1200" spc="5" dirty="0">
                          <a:solidFill>
                            <a:srgbClr val="5D5B4E"/>
                          </a:solidFill>
                          <a:latin typeface="Calibri"/>
                          <a:cs typeface="Calibri"/>
                        </a:rPr>
                        <a:t>n</a:t>
                      </a:r>
                      <a:r>
                        <a:rPr sz="1200" dirty="0">
                          <a:solidFill>
                            <a:srgbClr val="5D5B4E"/>
                          </a:solidFill>
                          <a:latin typeface="Calibri"/>
                          <a:cs typeface="Calibri"/>
                        </a:rPr>
                        <a:t>i</a:t>
                      </a:r>
                      <a:r>
                        <a:rPr sz="1200" spc="-15" dirty="0">
                          <a:solidFill>
                            <a:srgbClr val="5D5B4E"/>
                          </a:solidFill>
                          <a:latin typeface="Calibri"/>
                          <a:cs typeface="Calibri"/>
                        </a:rPr>
                        <a:t>s</a:t>
                      </a:r>
                      <a:r>
                        <a:rPr sz="1200" dirty="0">
                          <a:solidFill>
                            <a:srgbClr val="5D5B4E"/>
                          </a:solidFill>
                          <a:latin typeface="Calibri"/>
                          <a:cs typeface="Calibri"/>
                        </a:rPr>
                        <a:t>t</a:t>
                      </a:r>
                      <a:r>
                        <a:rPr sz="1200" spc="-25" dirty="0">
                          <a:solidFill>
                            <a:srgbClr val="5D5B4E"/>
                          </a:solidFill>
                          <a:latin typeface="Calibri"/>
                          <a:cs typeface="Calibri"/>
                        </a:rPr>
                        <a:t>r</a:t>
                      </a:r>
                      <a:r>
                        <a:rPr sz="1200" spc="-15" dirty="0">
                          <a:solidFill>
                            <a:srgbClr val="5D5B4E"/>
                          </a:solidFill>
                          <a:latin typeface="Calibri"/>
                          <a:cs typeface="Calibri"/>
                        </a:rPr>
                        <a:t>a</a:t>
                      </a:r>
                      <a:r>
                        <a:rPr sz="1200" spc="-10" dirty="0">
                          <a:solidFill>
                            <a:srgbClr val="5D5B4E"/>
                          </a:solidFill>
                          <a:latin typeface="Calibri"/>
                          <a:cs typeface="Calibri"/>
                        </a:rPr>
                        <a:t>t</a:t>
                      </a:r>
                      <a:r>
                        <a:rPr sz="1200" spc="-5" dirty="0">
                          <a:solidFill>
                            <a:srgbClr val="5D5B4E"/>
                          </a:solidFill>
                          <a:latin typeface="Calibri"/>
                          <a:cs typeface="Calibri"/>
                        </a:rPr>
                        <a:t>o</a:t>
                      </a:r>
                      <a:r>
                        <a:rPr sz="1200" spc="-20" dirty="0">
                          <a:solidFill>
                            <a:srgbClr val="5D5B4E"/>
                          </a:solidFill>
                          <a:latin typeface="Calibri"/>
                          <a:cs typeface="Calibri"/>
                        </a:rPr>
                        <a:t>r</a:t>
                      </a:r>
                      <a:r>
                        <a:rPr sz="1200" dirty="0">
                          <a:solidFill>
                            <a:srgbClr val="5D5B4E"/>
                          </a:solidFill>
                          <a:latin typeface="Calibri"/>
                          <a:cs typeface="Calibri"/>
                        </a:rPr>
                        <a:t>s</a:t>
                      </a:r>
                      <a:endParaRPr sz="1200" dirty="0">
                        <a:latin typeface="Calibri"/>
                        <a:cs typeface="Calibri"/>
                      </a:endParaRPr>
                    </a:p>
                  </a:txBody>
                  <a:tcPr marL="0" marR="0" marT="0" marB="0">
                    <a:lnL w="12700">
                      <a:solidFill>
                        <a:srgbClr val="396983"/>
                      </a:solidFill>
                      <a:prstDash val="solid"/>
                    </a:lnL>
                    <a:lnR w="12700">
                      <a:solidFill>
                        <a:srgbClr val="396983"/>
                      </a:solidFill>
                      <a:prstDash val="solid"/>
                    </a:lnR>
                    <a:lnT w="12700">
                      <a:solidFill>
                        <a:srgbClr val="396983"/>
                      </a:solidFill>
                      <a:prstDash val="solid"/>
                    </a:lnT>
                    <a:lnB w="12700">
                      <a:solidFill>
                        <a:srgbClr val="396983"/>
                      </a:solidFill>
                      <a:prstDash val="solid"/>
                    </a:lnB>
                  </a:tcPr>
                </a:tc>
                <a:tc>
                  <a:txBody>
                    <a:bodyPr/>
                    <a:lstStyle/>
                    <a:p>
                      <a:endParaRPr sz="1200" dirty="0">
                        <a:latin typeface="Calibri"/>
                        <a:cs typeface="Calibri"/>
                      </a:endParaRPr>
                    </a:p>
                  </a:txBody>
                  <a:tcPr marL="0" marR="0" marT="0" marB="0">
                    <a:lnL w="12700">
                      <a:solidFill>
                        <a:srgbClr val="396983"/>
                      </a:solidFill>
                      <a:prstDash val="solid"/>
                    </a:lnL>
                    <a:lnR w="12700">
                      <a:solidFill>
                        <a:srgbClr val="396983"/>
                      </a:solidFill>
                      <a:prstDash val="solid"/>
                    </a:lnR>
                    <a:lnT w="12700">
                      <a:solidFill>
                        <a:srgbClr val="396983"/>
                      </a:solidFill>
                      <a:prstDash val="solid"/>
                    </a:lnT>
                    <a:lnB w="12700">
                      <a:solidFill>
                        <a:srgbClr val="396983"/>
                      </a:solidFill>
                      <a:prstDash val="solid"/>
                    </a:lnB>
                  </a:tcPr>
                </a:tc>
              </a:tr>
            </a:tbl>
          </a:graphicData>
        </a:graphic>
      </p:graphicFrame>
    </p:spTree>
    <p:extLst>
      <p:ext uri="{BB962C8B-B14F-4D97-AF65-F5344CB8AC3E}">
        <p14:creationId xmlns:p14="http://schemas.microsoft.com/office/powerpoint/2010/main" val="89730600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2426005" y="2724810"/>
            <a:ext cx="7592059" cy="2336537"/>
          </a:xfrm>
          <a:prstGeom prst="rect">
            <a:avLst/>
          </a:prstGeom>
        </p:spPr>
        <p:txBody>
          <a:bodyPr vert="horz" wrap="square" lIns="0" tIns="0" rIns="0" bIns="0" rtlCol="0">
            <a:spAutoFit/>
          </a:bodyPr>
          <a:lstStyle/>
          <a:p>
            <a:pPr marL="12700" algn="ctr">
              <a:lnSpc>
                <a:spcPts val="6659"/>
              </a:lnSpc>
            </a:pPr>
            <a:r>
              <a:rPr lang="en-US" sz="4800" b="1" dirty="0">
                <a:latin typeface="Euphemia"/>
              </a:rPr>
              <a:t>ESSA</a:t>
            </a:r>
            <a:r>
              <a:rPr lang="en-US" sz="4800" dirty="0">
                <a:latin typeface="Euphemia"/>
              </a:rPr>
              <a:t> </a:t>
            </a:r>
          </a:p>
          <a:p>
            <a:pPr algn="ctr"/>
            <a:r>
              <a:rPr lang="en-US" sz="4800" b="1" dirty="0">
                <a:latin typeface="Euphemia"/>
              </a:rPr>
              <a:t>What are the requirements</a:t>
            </a:r>
            <a:r>
              <a:rPr lang="en-US" sz="4800" b="1" dirty="0" smtClean="0">
                <a:latin typeface="Euphemia"/>
              </a:rPr>
              <a:t>?</a:t>
            </a:r>
            <a:endParaRPr lang="en-US" sz="4800" dirty="0">
              <a:latin typeface="Euphemia"/>
            </a:endParaRPr>
          </a:p>
        </p:txBody>
      </p:sp>
      <p:sp>
        <p:nvSpPr>
          <p:cNvPr id="5" name="object 5"/>
          <p:cNvSpPr txBox="1">
            <a:spLocks noGrp="1"/>
          </p:cNvSpPr>
          <p:nvPr>
            <p:ph type="sldNum" sz="quarter" idx="4294967295"/>
          </p:nvPr>
        </p:nvSpPr>
        <p:spPr>
          <a:xfrm>
            <a:off x="11033784" y="6309396"/>
            <a:ext cx="656770" cy="307777"/>
          </a:xfrm>
          <a:prstGeom prst="rect">
            <a:avLst/>
          </a:prstGeom>
        </p:spPr>
        <p:txBody>
          <a:bodyPr vert="horz" wrap="square" lIns="0" tIns="0" rIns="0" bIns="0" rtlCol="0">
            <a:spAutoFit/>
          </a:bodyPr>
          <a:lstStyle/>
          <a:p>
            <a:pPr marL="25400"/>
            <a:fld id="{81D60167-4931-47E6-BA6A-407CBD079E47}" type="slidenum">
              <a:rPr sz="2000" spc="-5" dirty="0"/>
              <a:pPr marL="25400"/>
              <a:t>32</a:t>
            </a:fld>
            <a:endParaRPr spc="-5" dirty="0"/>
          </a:p>
        </p:txBody>
      </p:sp>
    </p:spTree>
    <p:extLst>
      <p:ext uri="{BB962C8B-B14F-4D97-AF65-F5344CB8AC3E}">
        <p14:creationId xmlns:p14="http://schemas.microsoft.com/office/powerpoint/2010/main" val="199895689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8215" y="720979"/>
            <a:ext cx="10515600" cy="553998"/>
          </a:xfrm>
        </p:spPr>
        <p:txBody>
          <a:bodyPr>
            <a:noAutofit/>
          </a:bodyPr>
          <a:lstStyle/>
          <a:p>
            <a:pPr algn="ctr"/>
            <a:r>
              <a:rPr lang="en-US" b="1" dirty="0">
                <a:latin typeface="Euphemia"/>
              </a:rPr>
              <a:t>School Support and Improvement</a:t>
            </a:r>
          </a:p>
        </p:txBody>
      </p:sp>
      <p:sp>
        <p:nvSpPr>
          <p:cNvPr id="3" name="Text Placeholder 2"/>
          <p:cNvSpPr>
            <a:spLocks noGrp="1"/>
          </p:cNvSpPr>
          <p:nvPr>
            <p:ph type="body" idx="1"/>
          </p:nvPr>
        </p:nvSpPr>
        <p:spPr>
          <a:xfrm>
            <a:off x="1905001" y="1868932"/>
            <a:ext cx="8305799" cy="3417570"/>
          </a:xfrm>
        </p:spPr>
        <p:txBody>
          <a:bodyPr/>
          <a:lstStyle/>
          <a:p>
            <a:pPr marL="285750" indent="-285750" defTabSz="457200">
              <a:lnSpc>
                <a:spcPct val="100000"/>
              </a:lnSpc>
              <a:spcBef>
                <a:spcPct val="20000"/>
              </a:spcBef>
              <a:spcAft>
                <a:spcPts val="600"/>
              </a:spcAft>
              <a:buClr>
                <a:srgbClr val="30ACEC">
                  <a:lumMod val="75000"/>
                </a:srgbClr>
              </a:buClr>
              <a:buSzPct val="145000"/>
              <a:buFont typeface="Arial"/>
              <a:buChar char="•"/>
              <a:defRPr/>
            </a:pPr>
            <a:r>
              <a:rPr lang="en-US" sz="2400" dirty="0">
                <a:solidFill>
                  <a:prstClr val="black"/>
                </a:solidFill>
                <a:latin typeface="Corbel" panose="020B0503020204020204"/>
              </a:rPr>
              <a:t>Comprehensive Support and Improvement, for any schools identified under the state accountability system.</a:t>
            </a:r>
          </a:p>
          <a:p>
            <a:pPr marL="285750" indent="-285750" defTabSz="457200">
              <a:lnSpc>
                <a:spcPct val="100000"/>
              </a:lnSpc>
              <a:spcBef>
                <a:spcPct val="20000"/>
              </a:spcBef>
              <a:spcAft>
                <a:spcPts val="600"/>
              </a:spcAft>
              <a:buClr>
                <a:srgbClr val="30ACEC">
                  <a:lumMod val="75000"/>
                </a:srgbClr>
              </a:buClr>
              <a:buSzPct val="145000"/>
              <a:buFont typeface="Arial"/>
              <a:buChar char="•"/>
              <a:defRPr/>
            </a:pPr>
            <a:endParaRPr lang="en-US" sz="2400" dirty="0">
              <a:solidFill>
                <a:prstClr val="black"/>
              </a:solidFill>
              <a:latin typeface="Corbel" panose="020B0503020204020204"/>
            </a:endParaRPr>
          </a:p>
          <a:p>
            <a:pPr marL="285750" indent="-285750" defTabSz="457200">
              <a:lnSpc>
                <a:spcPct val="100000"/>
              </a:lnSpc>
              <a:spcBef>
                <a:spcPct val="20000"/>
              </a:spcBef>
              <a:spcAft>
                <a:spcPts val="600"/>
              </a:spcAft>
              <a:buClr>
                <a:srgbClr val="30ACEC">
                  <a:lumMod val="75000"/>
                </a:srgbClr>
              </a:buClr>
              <a:buSzPct val="145000"/>
              <a:buFont typeface="Arial"/>
              <a:buChar char="•"/>
              <a:defRPr/>
            </a:pPr>
            <a:r>
              <a:rPr lang="en-US" sz="2400" dirty="0">
                <a:solidFill>
                  <a:prstClr val="black"/>
                </a:solidFill>
                <a:latin typeface="Corbel" panose="020B0503020204020204"/>
              </a:rPr>
              <a:t>Targeted Support and Improvement, for any schools in which any subgroup of students is consistently underperforming, as determined by the state through its system of Annual Meaningful Differentiation.</a:t>
            </a:r>
          </a:p>
          <a:p>
            <a:endParaRPr lang="en-US" dirty="0"/>
          </a:p>
        </p:txBody>
      </p:sp>
      <p:sp>
        <p:nvSpPr>
          <p:cNvPr id="4" name="Slide Number Placeholder 3"/>
          <p:cNvSpPr>
            <a:spLocks noGrp="1"/>
          </p:cNvSpPr>
          <p:nvPr>
            <p:ph type="sldNum" sz="quarter" idx="12"/>
          </p:nvPr>
        </p:nvSpPr>
        <p:spPr>
          <a:xfrm>
            <a:off x="10431400" y="6234833"/>
            <a:ext cx="1312025" cy="361438"/>
          </a:xfrm>
        </p:spPr>
        <p:txBody>
          <a:bodyPr/>
          <a:lstStyle/>
          <a:p>
            <a:fld id="{6113E31D-E2AB-40D1-8B51-AFA5AFEF393A}" type="slidenum">
              <a:rPr lang="en-US" sz="2000" smtClean="0"/>
              <a:t>33</a:t>
            </a:fld>
            <a:endParaRPr lang="en-US" dirty="0"/>
          </a:p>
        </p:txBody>
      </p:sp>
    </p:spTree>
    <p:extLst>
      <p:ext uri="{BB962C8B-B14F-4D97-AF65-F5344CB8AC3E}">
        <p14:creationId xmlns:p14="http://schemas.microsoft.com/office/powerpoint/2010/main" val="21313445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7853" y="304800"/>
            <a:ext cx="10437541" cy="1107996"/>
          </a:xfrm>
        </p:spPr>
        <p:txBody>
          <a:bodyPr>
            <a:normAutofit fontScale="90000"/>
          </a:bodyPr>
          <a:lstStyle/>
          <a:p>
            <a:pPr algn="ctr"/>
            <a:r>
              <a:rPr lang="en-US" b="1" dirty="0">
                <a:latin typeface="Euphemia"/>
              </a:rPr>
              <a:t>Identification for Comprehensive Support and Improvement </a:t>
            </a:r>
          </a:p>
        </p:txBody>
      </p:sp>
      <p:sp>
        <p:nvSpPr>
          <p:cNvPr id="3" name="Text Placeholder 2"/>
          <p:cNvSpPr>
            <a:spLocks noGrp="1"/>
          </p:cNvSpPr>
          <p:nvPr>
            <p:ph type="body" idx="1"/>
          </p:nvPr>
        </p:nvSpPr>
        <p:spPr>
          <a:xfrm>
            <a:off x="1676398" y="1794755"/>
            <a:ext cx="8762999" cy="3958346"/>
          </a:xfrm>
        </p:spPr>
        <p:txBody>
          <a:bodyPr>
            <a:normAutofit lnSpcReduction="10000"/>
          </a:bodyPr>
          <a:lstStyle/>
          <a:p>
            <a:pPr marL="285750" indent="-285750" defTabSz="457200">
              <a:lnSpc>
                <a:spcPct val="100000"/>
              </a:lnSpc>
              <a:spcBef>
                <a:spcPct val="20000"/>
              </a:spcBef>
              <a:spcAft>
                <a:spcPts val="600"/>
              </a:spcAft>
              <a:buClr>
                <a:srgbClr val="30ACEC">
                  <a:lumMod val="75000"/>
                </a:srgbClr>
              </a:buClr>
              <a:buSzPct val="145000"/>
              <a:buFont typeface="Arial"/>
              <a:buChar char="•"/>
              <a:defRPr/>
            </a:pPr>
            <a:r>
              <a:rPr lang="en-US" sz="1800" dirty="0">
                <a:solidFill>
                  <a:prstClr val="black"/>
                </a:solidFill>
                <a:latin typeface="Calibri" panose="020F0502020204030204" pitchFamily="34" charset="0"/>
              </a:rPr>
              <a:t>Each state must establish a methodology to identify, beginning with school year 2017-18 and at least once every three years thereafter, one statewide category of schools for support and improvement.  </a:t>
            </a:r>
          </a:p>
          <a:p>
            <a:pPr marL="285750" indent="-285750" defTabSz="457200">
              <a:lnSpc>
                <a:spcPct val="100000"/>
              </a:lnSpc>
              <a:spcBef>
                <a:spcPct val="20000"/>
              </a:spcBef>
              <a:spcAft>
                <a:spcPts val="600"/>
              </a:spcAft>
              <a:buClr>
                <a:srgbClr val="30ACEC">
                  <a:lumMod val="75000"/>
                </a:srgbClr>
              </a:buClr>
              <a:buSzPct val="145000"/>
              <a:buFont typeface="Arial"/>
              <a:buChar char="•"/>
              <a:defRPr/>
            </a:pPr>
            <a:r>
              <a:rPr lang="en-US" sz="1800" dirty="0">
                <a:solidFill>
                  <a:prstClr val="black"/>
                </a:solidFill>
                <a:latin typeface="Calibri" panose="020F0502020204030204" pitchFamily="34" charset="0"/>
              </a:rPr>
              <a:t>The methodology shall be based on the state’s system of Annual Meaningful Differentiation of school and subgroup performance.  </a:t>
            </a:r>
          </a:p>
          <a:p>
            <a:pPr marL="285750" indent="-285750" defTabSz="457200">
              <a:lnSpc>
                <a:spcPct val="100000"/>
              </a:lnSpc>
              <a:spcBef>
                <a:spcPct val="20000"/>
              </a:spcBef>
              <a:spcAft>
                <a:spcPts val="600"/>
              </a:spcAft>
              <a:buClr>
                <a:srgbClr val="30ACEC">
                  <a:lumMod val="75000"/>
                </a:srgbClr>
              </a:buClr>
              <a:buSzPct val="145000"/>
              <a:buFont typeface="Arial"/>
              <a:buChar char="•"/>
              <a:defRPr/>
            </a:pPr>
            <a:r>
              <a:rPr lang="en-US" sz="1800" dirty="0">
                <a:solidFill>
                  <a:prstClr val="black"/>
                </a:solidFill>
                <a:latin typeface="Calibri" panose="020F0502020204030204" pitchFamily="34" charset="0"/>
              </a:rPr>
              <a:t>Schools meeting the following criteria must be identified for Comprehensive Support and Improvement:</a:t>
            </a:r>
          </a:p>
          <a:p>
            <a:pPr marL="742950" lvl="1" indent="-285750" defTabSz="457200">
              <a:lnSpc>
                <a:spcPct val="100000"/>
              </a:lnSpc>
              <a:spcBef>
                <a:spcPct val="20000"/>
              </a:spcBef>
              <a:spcAft>
                <a:spcPts val="600"/>
              </a:spcAft>
              <a:buClr>
                <a:srgbClr val="30ACEC">
                  <a:lumMod val="75000"/>
                </a:srgbClr>
              </a:buClr>
              <a:buSzPct val="145000"/>
              <a:buFont typeface="Arial"/>
              <a:buChar char="•"/>
              <a:defRPr/>
            </a:pPr>
            <a:r>
              <a:rPr lang="en-US" kern="1200" dirty="0">
                <a:solidFill>
                  <a:prstClr val="black"/>
                </a:solidFill>
                <a:latin typeface="Calibri" panose="020F0502020204030204" pitchFamily="34" charset="0"/>
              </a:rPr>
              <a:t>The 5 percent lowest performing in the state, as determined by the State Index and AMD.</a:t>
            </a:r>
          </a:p>
          <a:p>
            <a:pPr marL="742950" lvl="1" indent="-285750" defTabSz="457200">
              <a:lnSpc>
                <a:spcPct val="100000"/>
              </a:lnSpc>
              <a:spcBef>
                <a:spcPct val="20000"/>
              </a:spcBef>
              <a:spcAft>
                <a:spcPts val="600"/>
              </a:spcAft>
              <a:buClr>
                <a:srgbClr val="30ACEC">
                  <a:lumMod val="75000"/>
                </a:srgbClr>
              </a:buClr>
              <a:buSzPct val="145000"/>
              <a:buFont typeface="Arial"/>
              <a:buChar char="•"/>
              <a:defRPr/>
            </a:pPr>
            <a:r>
              <a:rPr lang="en-US" kern="1200" dirty="0">
                <a:solidFill>
                  <a:prstClr val="black"/>
                </a:solidFill>
                <a:latin typeface="Calibri" panose="020F0502020204030204" pitchFamily="34" charset="0"/>
              </a:rPr>
              <a:t>High schools that graduate less than two-thirds of their students. </a:t>
            </a:r>
          </a:p>
          <a:p>
            <a:pPr marL="742950" lvl="1" indent="-285750" defTabSz="457200">
              <a:lnSpc>
                <a:spcPct val="100000"/>
              </a:lnSpc>
              <a:spcBef>
                <a:spcPct val="20000"/>
              </a:spcBef>
              <a:spcAft>
                <a:spcPts val="600"/>
              </a:spcAft>
              <a:buClr>
                <a:srgbClr val="30ACEC">
                  <a:lumMod val="75000"/>
                </a:srgbClr>
              </a:buClr>
              <a:buSzPct val="145000"/>
              <a:buFont typeface="Arial"/>
              <a:buChar char="•"/>
              <a:defRPr/>
            </a:pPr>
            <a:r>
              <a:rPr lang="en-US" kern="1200" dirty="0">
                <a:solidFill>
                  <a:prstClr val="black"/>
                </a:solidFill>
                <a:latin typeface="Calibri" panose="020F0502020204030204" pitchFamily="34" charset="0"/>
              </a:rPr>
              <a:t>Schools in which a subgroup is consistently underperforming as determined by the state</a:t>
            </a:r>
            <a:r>
              <a:rPr lang="en-US" kern="1200" dirty="0" smtClean="0">
                <a:solidFill>
                  <a:prstClr val="black"/>
                </a:solidFill>
                <a:latin typeface="Calibri" panose="020F0502020204030204" pitchFamily="34" charset="0"/>
              </a:rPr>
              <a:t>.</a:t>
            </a:r>
            <a:endParaRPr lang="en-US" sz="2000" dirty="0">
              <a:solidFill>
                <a:prstClr val="black"/>
              </a:solidFill>
              <a:latin typeface="Corbel" panose="020B0503020204020204"/>
            </a:endParaRPr>
          </a:p>
          <a:p>
            <a:endParaRPr lang="en-US" dirty="0"/>
          </a:p>
        </p:txBody>
      </p:sp>
      <p:sp>
        <p:nvSpPr>
          <p:cNvPr id="4" name="Slide Number Placeholder 3"/>
          <p:cNvSpPr>
            <a:spLocks noGrp="1"/>
          </p:cNvSpPr>
          <p:nvPr>
            <p:ph type="sldNum" sz="quarter" idx="12"/>
          </p:nvPr>
        </p:nvSpPr>
        <p:spPr>
          <a:xfrm>
            <a:off x="10578884" y="6293828"/>
            <a:ext cx="1312025" cy="361438"/>
          </a:xfrm>
        </p:spPr>
        <p:txBody>
          <a:bodyPr/>
          <a:lstStyle/>
          <a:p>
            <a:fld id="{6113E31D-E2AB-40D1-8B51-AFA5AFEF393A}" type="slidenum">
              <a:rPr lang="en-US" sz="2000" smtClean="0"/>
              <a:t>34</a:t>
            </a:fld>
            <a:endParaRPr lang="en-US" dirty="0"/>
          </a:p>
        </p:txBody>
      </p:sp>
    </p:spTree>
    <p:extLst>
      <p:ext uri="{BB962C8B-B14F-4D97-AF65-F5344CB8AC3E}">
        <p14:creationId xmlns:p14="http://schemas.microsoft.com/office/powerpoint/2010/main" val="200809847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0016" y="720979"/>
            <a:ext cx="8671966" cy="553998"/>
          </a:xfrm>
        </p:spPr>
        <p:txBody>
          <a:bodyPr>
            <a:noAutofit/>
          </a:bodyPr>
          <a:lstStyle/>
          <a:p>
            <a:pPr algn="ctr"/>
            <a:r>
              <a:rPr lang="en-US" b="1" dirty="0">
                <a:latin typeface="Euphemia"/>
              </a:rPr>
              <a:t>Resources</a:t>
            </a:r>
          </a:p>
        </p:txBody>
      </p:sp>
      <p:sp>
        <p:nvSpPr>
          <p:cNvPr id="3" name="Text Placeholder 2"/>
          <p:cNvSpPr>
            <a:spLocks noGrp="1"/>
          </p:cNvSpPr>
          <p:nvPr>
            <p:ph type="body" idx="1"/>
          </p:nvPr>
        </p:nvSpPr>
        <p:spPr>
          <a:xfrm>
            <a:off x="2334259" y="1868933"/>
            <a:ext cx="7523480" cy="2449901"/>
          </a:xfrm>
        </p:spPr>
        <p:txBody>
          <a:bodyPr/>
          <a:lstStyle/>
          <a:p>
            <a:pPr defTabSz="457200">
              <a:spcBef>
                <a:spcPct val="20000"/>
              </a:spcBef>
              <a:spcAft>
                <a:spcPts val="600"/>
              </a:spcAft>
              <a:buClr>
                <a:srgbClr val="30ACEC">
                  <a:lumMod val="75000"/>
                </a:srgbClr>
              </a:buClr>
              <a:buSzPct val="145000"/>
            </a:pPr>
            <a:r>
              <a:rPr lang="en-US" sz="2400" dirty="0">
                <a:solidFill>
                  <a:prstClr val="black"/>
                </a:solidFill>
                <a:latin typeface="Corbel" panose="020B0503020204020204"/>
              </a:rPr>
              <a:t>OSPI ESEA/ESSA website</a:t>
            </a:r>
            <a:endParaRPr lang="en-US" sz="2400" dirty="0">
              <a:solidFill>
                <a:prstClr val="black"/>
              </a:solidFill>
              <a:latin typeface="Corbel" panose="020B0503020204020204"/>
              <a:hlinkClick r:id="rId2"/>
            </a:endParaRPr>
          </a:p>
          <a:p>
            <a:pPr defTabSz="457200">
              <a:spcBef>
                <a:spcPct val="20000"/>
              </a:spcBef>
              <a:spcAft>
                <a:spcPts val="600"/>
              </a:spcAft>
              <a:buClr>
                <a:srgbClr val="30ACEC">
                  <a:lumMod val="75000"/>
                </a:srgbClr>
              </a:buClr>
              <a:buSzPct val="145000"/>
            </a:pPr>
            <a:r>
              <a:rPr lang="en-US" sz="2400" dirty="0">
                <a:solidFill>
                  <a:prstClr val="black"/>
                </a:solidFill>
                <a:latin typeface="Corbel" panose="020B0503020204020204"/>
                <a:hlinkClick r:id="rId2"/>
              </a:rPr>
              <a:t>http://www.k12.wa.us/ESEA/ESSA/default.aspx</a:t>
            </a:r>
            <a:r>
              <a:rPr lang="en-US" sz="2400" dirty="0">
                <a:solidFill>
                  <a:prstClr val="black"/>
                </a:solidFill>
                <a:latin typeface="Corbel" panose="020B0503020204020204"/>
              </a:rPr>
              <a:t> </a:t>
            </a:r>
          </a:p>
          <a:p>
            <a:pPr defTabSz="457200">
              <a:spcBef>
                <a:spcPct val="20000"/>
              </a:spcBef>
              <a:spcAft>
                <a:spcPts val="600"/>
              </a:spcAft>
              <a:buClr>
                <a:srgbClr val="30ACEC">
                  <a:lumMod val="75000"/>
                </a:srgbClr>
              </a:buClr>
              <a:buSzPct val="145000"/>
            </a:pPr>
            <a:endParaRPr lang="en-US" sz="2400" dirty="0">
              <a:solidFill>
                <a:prstClr val="black"/>
              </a:solidFill>
              <a:latin typeface="Corbel" panose="020B0503020204020204"/>
            </a:endParaRPr>
          </a:p>
          <a:p>
            <a:pPr defTabSz="457200">
              <a:spcBef>
                <a:spcPct val="20000"/>
              </a:spcBef>
              <a:spcAft>
                <a:spcPts val="600"/>
              </a:spcAft>
              <a:buClr>
                <a:srgbClr val="30ACEC">
                  <a:lumMod val="75000"/>
                </a:srgbClr>
              </a:buClr>
              <a:buSzPct val="145000"/>
            </a:pPr>
            <a:r>
              <a:rPr lang="en-US" sz="2400" dirty="0">
                <a:solidFill>
                  <a:prstClr val="black"/>
                </a:solidFill>
                <a:latin typeface="Corbel" panose="020B0503020204020204"/>
              </a:rPr>
              <a:t>U.S. Department of Education website</a:t>
            </a:r>
          </a:p>
          <a:p>
            <a:pPr defTabSz="457200">
              <a:spcBef>
                <a:spcPct val="20000"/>
              </a:spcBef>
              <a:spcAft>
                <a:spcPts val="600"/>
              </a:spcAft>
              <a:buClr>
                <a:srgbClr val="30ACEC">
                  <a:lumMod val="75000"/>
                </a:srgbClr>
              </a:buClr>
              <a:buSzPct val="145000"/>
            </a:pPr>
            <a:r>
              <a:rPr lang="en-US" sz="2400" dirty="0">
                <a:solidFill>
                  <a:prstClr val="black"/>
                </a:solidFill>
                <a:latin typeface="Corbel" panose="020B0503020204020204"/>
                <a:hlinkClick r:id="rId3"/>
              </a:rPr>
              <a:t>http://www.ed.gov/essa</a:t>
            </a:r>
            <a:endParaRPr lang="en-US" sz="2400" dirty="0">
              <a:solidFill>
                <a:prstClr val="black"/>
              </a:solidFill>
              <a:latin typeface="Corbel" panose="020B0503020204020204"/>
            </a:endParaRPr>
          </a:p>
        </p:txBody>
      </p:sp>
      <p:sp>
        <p:nvSpPr>
          <p:cNvPr id="4" name="Slide Number Placeholder 3"/>
          <p:cNvSpPr>
            <a:spLocks noGrp="1"/>
          </p:cNvSpPr>
          <p:nvPr>
            <p:ph type="sldNum" sz="quarter" idx="12"/>
          </p:nvPr>
        </p:nvSpPr>
        <p:spPr>
          <a:xfrm>
            <a:off x="10431982" y="6215170"/>
            <a:ext cx="1312025" cy="361438"/>
          </a:xfrm>
        </p:spPr>
        <p:txBody>
          <a:bodyPr/>
          <a:lstStyle/>
          <a:p>
            <a:fld id="{6113E31D-E2AB-40D1-8B51-AFA5AFEF393A}" type="slidenum">
              <a:rPr lang="en-US" sz="2000" smtClean="0"/>
              <a:t>35</a:t>
            </a:fld>
            <a:endParaRPr lang="en-US" dirty="0"/>
          </a:p>
        </p:txBody>
      </p:sp>
    </p:spTree>
    <p:extLst>
      <p:ext uri="{BB962C8B-B14F-4D97-AF65-F5344CB8AC3E}">
        <p14:creationId xmlns:p14="http://schemas.microsoft.com/office/powerpoint/2010/main" val="54494444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268664" y="5927460"/>
            <a:ext cx="9144000" cy="66040"/>
          </a:xfrm>
          <a:custGeom>
            <a:avLst/>
            <a:gdLst/>
            <a:ahLst/>
            <a:cxnLst/>
            <a:rect l="l" t="t" r="r" b="b"/>
            <a:pathLst>
              <a:path w="9144000" h="66039">
                <a:moveTo>
                  <a:pt x="0" y="65531"/>
                </a:moveTo>
                <a:lnTo>
                  <a:pt x="9144000" y="65531"/>
                </a:lnTo>
                <a:lnTo>
                  <a:pt x="9144000" y="0"/>
                </a:lnTo>
                <a:lnTo>
                  <a:pt x="0" y="0"/>
                </a:lnTo>
                <a:lnTo>
                  <a:pt x="0" y="65531"/>
                </a:lnTo>
                <a:close/>
              </a:path>
            </a:pathLst>
          </a:custGeom>
          <a:solidFill>
            <a:srgbClr val="B7C333"/>
          </a:solidFill>
        </p:spPr>
        <p:txBody>
          <a:bodyPr wrap="square" lIns="0" tIns="0" rIns="0" bIns="0" rtlCol="0"/>
          <a:lstStyle/>
          <a:p>
            <a:endParaRPr/>
          </a:p>
        </p:txBody>
      </p:sp>
      <p:sp>
        <p:nvSpPr>
          <p:cNvPr id="3" name="object 3"/>
          <p:cNvSpPr/>
          <p:nvPr/>
        </p:nvSpPr>
        <p:spPr>
          <a:xfrm>
            <a:off x="2070100" y="6039485"/>
            <a:ext cx="9144000" cy="818515"/>
          </a:xfrm>
          <a:custGeom>
            <a:avLst/>
            <a:gdLst/>
            <a:ahLst/>
            <a:cxnLst/>
            <a:rect l="l" t="t" r="r" b="b"/>
            <a:pathLst>
              <a:path w="9144000" h="818515">
                <a:moveTo>
                  <a:pt x="0" y="818387"/>
                </a:moveTo>
                <a:lnTo>
                  <a:pt x="9144000" y="818387"/>
                </a:lnTo>
                <a:lnTo>
                  <a:pt x="9144000" y="0"/>
                </a:lnTo>
                <a:lnTo>
                  <a:pt x="0" y="0"/>
                </a:lnTo>
                <a:lnTo>
                  <a:pt x="0" y="818387"/>
                </a:lnTo>
                <a:close/>
              </a:path>
            </a:pathLst>
          </a:custGeom>
          <a:solidFill>
            <a:srgbClr val="396983"/>
          </a:solidFill>
        </p:spPr>
        <p:txBody>
          <a:bodyPr wrap="square" lIns="0" tIns="0" rIns="0" bIns="0" rtlCol="0"/>
          <a:lstStyle/>
          <a:p>
            <a:endParaRPr/>
          </a:p>
        </p:txBody>
      </p:sp>
      <p:sp>
        <p:nvSpPr>
          <p:cNvPr id="6" name="object 6"/>
          <p:cNvSpPr/>
          <p:nvPr/>
        </p:nvSpPr>
        <p:spPr>
          <a:xfrm>
            <a:off x="2426004" y="1524000"/>
            <a:ext cx="7475220" cy="0"/>
          </a:xfrm>
          <a:custGeom>
            <a:avLst/>
            <a:gdLst/>
            <a:ahLst/>
            <a:cxnLst/>
            <a:rect l="l" t="t" r="r" b="b"/>
            <a:pathLst>
              <a:path w="7475220">
                <a:moveTo>
                  <a:pt x="0" y="0"/>
                </a:moveTo>
                <a:lnTo>
                  <a:pt x="7475219" y="0"/>
                </a:lnTo>
              </a:path>
            </a:pathLst>
          </a:custGeom>
          <a:ln w="6096">
            <a:solidFill>
              <a:srgbClr val="B1AFA2"/>
            </a:solidFill>
          </a:ln>
        </p:spPr>
        <p:txBody>
          <a:bodyPr wrap="square" lIns="0" tIns="0" rIns="0" bIns="0" rtlCol="0"/>
          <a:lstStyle/>
          <a:p>
            <a:endParaRPr/>
          </a:p>
        </p:txBody>
      </p:sp>
      <p:sp>
        <p:nvSpPr>
          <p:cNvPr id="7" name="object 7"/>
          <p:cNvSpPr txBox="1"/>
          <p:nvPr/>
        </p:nvSpPr>
        <p:spPr>
          <a:xfrm>
            <a:off x="2426004" y="366522"/>
            <a:ext cx="6263640" cy="1025922"/>
          </a:xfrm>
          <a:prstGeom prst="rect">
            <a:avLst/>
          </a:prstGeom>
        </p:spPr>
        <p:txBody>
          <a:bodyPr vert="horz" wrap="square" lIns="0" tIns="0" rIns="0" bIns="0" rtlCol="0">
            <a:spAutoFit/>
          </a:bodyPr>
          <a:lstStyle/>
          <a:p>
            <a:pPr marL="12700" algn="ctr">
              <a:lnSpc>
                <a:spcPts val="3995"/>
              </a:lnSpc>
            </a:pPr>
            <a:r>
              <a:rPr lang="en-US" sz="3600" b="1" spc="-40" dirty="0">
                <a:solidFill>
                  <a:srgbClr val="5D5B4E"/>
                </a:solidFill>
                <a:latin typeface="Euphemia"/>
                <a:cs typeface="Calibri"/>
              </a:rPr>
              <a:t>Tasks for School and District Improvement Workgroup</a:t>
            </a:r>
            <a:endParaRPr sz="3600" b="1" dirty="0">
              <a:latin typeface="Euphemia"/>
              <a:cs typeface="Calibri"/>
            </a:endParaRPr>
          </a:p>
        </p:txBody>
      </p:sp>
      <p:sp>
        <p:nvSpPr>
          <p:cNvPr id="11" name="Text Placeholder 10"/>
          <p:cNvSpPr>
            <a:spLocks noGrp="1"/>
          </p:cNvSpPr>
          <p:nvPr>
            <p:ph type="body" idx="1"/>
          </p:nvPr>
        </p:nvSpPr>
        <p:spPr>
          <a:xfrm>
            <a:off x="2268664" y="1888359"/>
            <a:ext cx="7523480" cy="3581648"/>
          </a:xfrm>
        </p:spPr>
        <p:txBody>
          <a:bodyPr>
            <a:normAutofit/>
          </a:bodyPr>
          <a:lstStyle/>
          <a:p>
            <a:pPr marL="457200" indent="-457200">
              <a:buFont typeface="Arial" panose="020B0604020202020204" pitchFamily="34" charset="0"/>
              <a:buChar char="•"/>
            </a:pPr>
            <a:r>
              <a:rPr lang="en-US" dirty="0"/>
              <a:t>	</a:t>
            </a:r>
            <a:r>
              <a:rPr lang="en-US" sz="1800" dirty="0">
                <a:solidFill>
                  <a:schemeClr val="tx1"/>
                </a:solidFill>
              </a:rPr>
              <a:t>Based on the state’s accountability system, identify and ensure significant, sustained, evidence-based interventions to dramatically improve school quality and outcomes in lowest-performing schools and schools with lowest-performing subgroups, and to do so on an ambitious though reasonable time frame</a:t>
            </a:r>
            <a:r>
              <a:rPr lang="en-US" sz="1800" dirty="0" smtClean="0">
                <a:solidFill>
                  <a:schemeClr val="tx1"/>
                </a:solidFill>
              </a:rPr>
              <a:t>.</a:t>
            </a:r>
            <a:endParaRPr lang="en-US" sz="1800" dirty="0">
              <a:solidFill>
                <a:schemeClr val="tx1"/>
              </a:solidFill>
            </a:endParaRPr>
          </a:p>
          <a:p>
            <a:pPr marL="342900" indent="-342900">
              <a:buFont typeface="Arial" panose="020B0604020202020204" pitchFamily="34" charset="0"/>
              <a:buChar char="•"/>
            </a:pPr>
            <a:r>
              <a:rPr lang="en-US" sz="1800" dirty="0">
                <a:solidFill>
                  <a:schemeClr val="tx1"/>
                </a:solidFill>
              </a:rPr>
              <a:t>	Consider how these school improvement plans/strategies will be informed by data analysis and deeper diagnostic review, stakeholder engagement, etc.; will address essential elements that research and evidence indicate are important; and will be subject to systems of periodic review and continuous improvement</a:t>
            </a:r>
            <a:r>
              <a:rPr lang="en-US" sz="1800" dirty="0" smtClean="0">
                <a:solidFill>
                  <a:schemeClr val="tx1"/>
                </a:solidFill>
              </a:rPr>
              <a:t>.</a:t>
            </a:r>
            <a:endParaRPr lang="en-US" sz="1800" dirty="0">
              <a:solidFill>
                <a:schemeClr val="tx1"/>
              </a:solidFill>
            </a:endParaRPr>
          </a:p>
          <a:p>
            <a:pPr marL="342900" indent="-342900">
              <a:buFont typeface="Arial" panose="020B0604020202020204" pitchFamily="34" charset="0"/>
              <a:buChar char="•"/>
            </a:pPr>
            <a:r>
              <a:rPr lang="en-US" sz="1800" dirty="0">
                <a:solidFill>
                  <a:schemeClr val="tx1"/>
                </a:solidFill>
              </a:rPr>
              <a:t>	Address what is needed to assist districts in meeting new ESSA school and district improvement requirements.</a:t>
            </a:r>
          </a:p>
        </p:txBody>
      </p:sp>
      <p:sp>
        <p:nvSpPr>
          <p:cNvPr id="9" name="object 9"/>
          <p:cNvSpPr txBox="1">
            <a:spLocks noGrp="1"/>
          </p:cNvSpPr>
          <p:nvPr>
            <p:ph type="sldNum" sz="quarter" idx="4294967295"/>
          </p:nvPr>
        </p:nvSpPr>
        <p:spPr>
          <a:xfrm>
            <a:off x="11003340" y="6309396"/>
            <a:ext cx="578112" cy="307777"/>
          </a:xfrm>
          <a:prstGeom prst="rect">
            <a:avLst/>
          </a:prstGeom>
        </p:spPr>
        <p:txBody>
          <a:bodyPr vert="horz" wrap="square" lIns="0" tIns="0" rIns="0" bIns="0" rtlCol="0">
            <a:spAutoFit/>
          </a:bodyPr>
          <a:lstStyle/>
          <a:p>
            <a:pPr marL="25400"/>
            <a:fld id="{81D60167-4931-47E6-BA6A-407CBD079E47}" type="slidenum">
              <a:rPr sz="2000" spc="-5" dirty="0"/>
              <a:pPr marL="25400"/>
              <a:t>36</a:t>
            </a:fld>
            <a:endParaRPr spc="-5" dirty="0"/>
          </a:p>
        </p:txBody>
      </p:sp>
    </p:spTree>
    <p:extLst>
      <p:ext uri="{BB962C8B-B14F-4D97-AF65-F5344CB8AC3E}">
        <p14:creationId xmlns:p14="http://schemas.microsoft.com/office/powerpoint/2010/main" val="389161727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travis.campbell\AppData\Local\Microsoft\Windows\Temporary Internet Files\Content.IE5\M6IR4QE3\MP900427810[1].jpg"/>
          <p:cNvPicPr>
            <a:picLocks noChangeAspect="1" noChangeArrowheads="1"/>
          </p:cNvPicPr>
          <p:nvPr/>
        </p:nvPicPr>
        <p:blipFill rotWithShape="1">
          <a:blip r:embed="rId3">
            <a:extLst>
              <a:ext uri="{28A0092B-C50C-407E-A947-70E740481C1C}">
                <a14:useLocalDpi xmlns:a14="http://schemas.microsoft.com/office/drawing/2010/main" val="0"/>
              </a:ext>
            </a:extLst>
          </a:blip>
          <a:srcRect b="59954"/>
          <a:stretch/>
        </p:blipFill>
        <p:spPr bwMode="auto">
          <a:xfrm>
            <a:off x="0" y="0"/>
            <a:ext cx="12192000" cy="283464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524000" y="2819400"/>
            <a:ext cx="8839200" cy="523220"/>
          </a:xfrm>
          <a:prstGeom prst="rect">
            <a:avLst/>
          </a:prstGeom>
        </p:spPr>
        <p:txBody>
          <a:bodyPr wrap="square">
            <a:spAutoFit/>
          </a:bodyPr>
          <a:lstStyle/>
          <a:p>
            <a:pPr defTabSz="914400"/>
            <a:r>
              <a:rPr lang="en-US" sz="2800" b="1" dirty="0">
                <a:solidFill>
                  <a:srgbClr val="336699"/>
                </a:solidFill>
                <a:latin typeface="Arial Black" panose="020B0A04020102020204" pitchFamily="34" charset="0"/>
                <a:cs typeface="Arial" panose="020B0604020202020204" pitchFamily="34" charset="0"/>
              </a:rPr>
              <a:t>Action Planning:</a:t>
            </a:r>
          </a:p>
        </p:txBody>
      </p:sp>
      <p:sp>
        <p:nvSpPr>
          <p:cNvPr id="7" name="Subtitle 2"/>
          <p:cNvSpPr txBox="1">
            <a:spLocks/>
          </p:cNvSpPr>
          <p:nvPr/>
        </p:nvSpPr>
        <p:spPr>
          <a:xfrm>
            <a:off x="1524000" y="6096000"/>
            <a:ext cx="9144000" cy="685800"/>
          </a:xfrm>
          <a:prstGeom prst="rect">
            <a:avLst/>
          </a:prstGeom>
        </p:spPr>
        <p:txBody>
          <a:bodyPr>
            <a:normAutofit fontScale="77500" lnSpcReduction="2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defTabSz="914400">
              <a:buClr>
                <a:srgbClr val="C0504D"/>
              </a:buClr>
              <a:buNone/>
            </a:pPr>
            <a:r>
              <a:rPr lang="en-US" dirty="0" smtClean="0">
                <a:solidFill>
                  <a:prstClr val="white"/>
                </a:solidFill>
                <a:latin typeface="Arial Black" panose="020B0A04020102020204" pitchFamily="34" charset="0"/>
              </a:rPr>
              <a:t> </a:t>
            </a:r>
            <a:r>
              <a:rPr lang="en-US" dirty="0">
                <a:solidFill>
                  <a:prstClr val="white"/>
                </a:solidFill>
                <a:latin typeface="Arial" panose="020B0604020202020204" pitchFamily="34" charset="0"/>
                <a:cs typeface="Arial" panose="020B0604020202020204" pitchFamily="34" charset="0"/>
              </a:rPr>
              <a:t>Assistant Superintendent</a:t>
            </a:r>
          </a:p>
          <a:p>
            <a:pPr marL="0" indent="0" defTabSz="914400">
              <a:buClr>
                <a:srgbClr val="C0504D"/>
              </a:buClr>
              <a:buNone/>
            </a:pPr>
            <a:r>
              <a:rPr lang="en-US" sz="2100" dirty="0">
                <a:solidFill>
                  <a:prstClr val="white"/>
                </a:solidFill>
                <a:latin typeface="Arial" panose="020B0604020202020204" pitchFamily="34" charset="0"/>
                <a:cs typeface="Arial" panose="020B0604020202020204" pitchFamily="34" charset="0"/>
              </a:rPr>
              <a:t>Office of Student and School Success, OSPI</a:t>
            </a:r>
            <a:endParaRPr lang="en-US" sz="2100" dirty="0">
              <a:solidFill>
                <a:prstClr val="white"/>
              </a:solidFill>
            </a:endParaRPr>
          </a:p>
        </p:txBody>
      </p:sp>
      <p:sp>
        <p:nvSpPr>
          <p:cNvPr id="9" name="TextBox 8"/>
          <p:cNvSpPr txBox="1"/>
          <p:nvPr/>
        </p:nvSpPr>
        <p:spPr>
          <a:xfrm>
            <a:off x="1905000" y="3339209"/>
            <a:ext cx="8458200" cy="1815882"/>
          </a:xfrm>
          <a:prstGeom prst="rect">
            <a:avLst/>
          </a:prstGeom>
          <a:noFill/>
        </p:spPr>
        <p:txBody>
          <a:bodyPr wrap="square">
            <a:spAutoFit/>
          </a:bodyPr>
          <a:lstStyle/>
          <a:p>
            <a:pPr marL="342900" indent="-342900" defTabSz="914400" fontAlgn="base">
              <a:spcBef>
                <a:spcPct val="0"/>
              </a:spcBef>
              <a:spcAft>
                <a:spcPct val="0"/>
              </a:spcAft>
              <a:buFont typeface="Arial" pitchFamily="34" charset="0"/>
              <a:buChar char="•"/>
              <a:defRPr/>
            </a:pPr>
            <a:r>
              <a:rPr lang="en-US" sz="2800" b="1" dirty="0" smtClean="0">
                <a:solidFill>
                  <a:srgbClr val="336699"/>
                </a:solidFill>
                <a:latin typeface="Arial Black" panose="020B0A04020102020204" pitchFamily="34" charset="0"/>
                <a:cs typeface="Arial" panose="020B0604020202020204" pitchFamily="34" charset="0"/>
              </a:rPr>
              <a:t>Student and School Success Handbook</a:t>
            </a:r>
          </a:p>
          <a:p>
            <a:pPr marL="342900" indent="-342900" defTabSz="914400" fontAlgn="base">
              <a:spcBef>
                <a:spcPct val="0"/>
              </a:spcBef>
              <a:spcAft>
                <a:spcPct val="0"/>
              </a:spcAft>
              <a:buFont typeface="Arial" pitchFamily="34" charset="0"/>
              <a:buChar char="•"/>
              <a:defRPr/>
            </a:pPr>
            <a:r>
              <a:rPr lang="en-US" sz="2800" b="1" dirty="0" smtClean="0">
                <a:solidFill>
                  <a:srgbClr val="336699"/>
                </a:solidFill>
                <a:latin typeface="Arial Black" panose="020B0A04020102020204" pitchFamily="34" charset="0"/>
                <a:cs typeface="Arial" panose="020B0604020202020204" pitchFamily="34" charset="0"/>
              </a:rPr>
              <a:t>Guidance </a:t>
            </a:r>
            <a:r>
              <a:rPr lang="en-US" sz="2800" b="1" dirty="0">
                <a:solidFill>
                  <a:srgbClr val="336699"/>
                </a:solidFill>
                <a:latin typeface="Arial Black" panose="020B0A04020102020204" pitchFamily="34" charset="0"/>
                <a:cs typeface="Arial" panose="020B0604020202020204" pitchFamily="34" charset="0"/>
              </a:rPr>
              <a:t>for Districts with Priority and Focus Schools Handbook</a:t>
            </a:r>
            <a:br>
              <a:rPr lang="en-US" sz="2800" b="1" dirty="0">
                <a:solidFill>
                  <a:srgbClr val="336699"/>
                </a:solidFill>
                <a:latin typeface="Arial Black" panose="020B0A04020102020204" pitchFamily="34" charset="0"/>
                <a:cs typeface="Arial" panose="020B0604020202020204" pitchFamily="34" charset="0"/>
              </a:rPr>
            </a:br>
            <a:endParaRPr lang="en-US" sz="2800" b="1" dirty="0">
              <a:solidFill>
                <a:srgbClr val="336699"/>
              </a:solidFill>
              <a:latin typeface="Arial Black" panose="020B0A04020102020204" pitchFamily="34" charset="0"/>
              <a:cs typeface="Arial" panose="020B0604020202020204" pitchFamily="34" charset="0"/>
            </a:endParaRP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31964" y="-28023"/>
            <a:ext cx="6781093" cy="1227557"/>
          </a:xfrm>
          <a:prstGeom prst="rect">
            <a:avLst/>
          </a:prstGeom>
        </p:spPr>
      </p:pic>
      <p:sp>
        <p:nvSpPr>
          <p:cNvPr id="3" name="Slide Number Placeholder 2"/>
          <p:cNvSpPr>
            <a:spLocks noGrp="1"/>
          </p:cNvSpPr>
          <p:nvPr>
            <p:ph type="sldNum" sz="quarter" idx="12"/>
          </p:nvPr>
        </p:nvSpPr>
        <p:spPr>
          <a:xfrm>
            <a:off x="10363200" y="6242542"/>
            <a:ext cx="1312025" cy="361438"/>
          </a:xfrm>
        </p:spPr>
        <p:txBody>
          <a:bodyPr/>
          <a:lstStyle/>
          <a:p>
            <a:fld id="{4FAB73BC-B049-4115-A692-8D63A059BFB8}" type="slidenum">
              <a:rPr lang="en-US" sz="2000" smtClean="0"/>
              <a:pPr/>
              <a:t>37</a:t>
            </a:fld>
            <a:endParaRPr lang="en-US" dirty="0"/>
          </a:p>
        </p:txBody>
      </p:sp>
    </p:spTree>
    <p:extLst>
      <p:ext uri="{BB962C8B-B14F-4D97-AF65-F5344CB8AC3E}">
        <p14:creationId xmlns:p14="http://schemas.microsoft.com/office/powerpoint/2010/main" val="327775355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524000" y="304800"/>
            <a:ext cx="8229600" cy="808038"/>
          </a:xfrm>
          <a:prstGeom prst="rect">
            <a:avLst/>
          </a:prstGeom>
        </p:spPr>
        <p:txBody>
          <a:bodyPr/>
          <a:lstStyle>
            <a:lvl1pPr algn="l" rtl="0" eaLnBrk="1" latinLnBrk="0" hangingPunct="1">
              <a:spcBef>
                <a:spcPct val="0"/>
              </a:spcBef>
              <a:buNone/>
              <a:defRPr kumimoji="0" sz="4400" kern="1200">
                <a:solidFill>
                  <a:schemeClr val="tx2"/>
                </a:solidFill>
                <a:latin typeface="+mj-lt"/>
                <a:ea typeface="+mj-ea"/>
                <a:cs typeface="+mj-cs"/>
              </a:defRPr>
            </a:lvl1pPr>
          </a:lstStyle>
          <a:p>
            <a:pPr algn="ctr" defTabSz="914400"/>
            <a:r>
              <a:rPr lang="en-US" sz="4800" b="1" dirty="0" smtClean="0">
                <a:solidFill>
                  <a:schemeClr val="tx1"/>
                </a:solidFill>
                <a:latin typeface="Euphemia" panose="020B0503040102020104" pitchFamily="34" charset="0"/>
              </a:rPr>
              <a:t>Action-Planning Handbooks</a:t>
            </a:r>
            <a:endParaRPr lang="en-US" sz="4800" dirty="0">
              <a:solidFill>
                <a:srgbClr val="336699"/>
              </a:solidFill>
              <a:latin typeface="Arial Black" panose="020B0A04020102020204" pitchFamily="34" charset="0"/>
            </a:endParaRPr>
          </a:p>
        </p:txBody>
      </p:sp>
      <p:sp>
        <p:nvSpPr>
          <p:cNvPr id="4" name="Content Placeholder 2"/>
          <p:cNvSpPr txBox="1">
            <a:spLocks/>
          </p:cNvSpPr>
          <p:nvPr/>
        </p:nvSpPr>
        <p:spPr>
          <a:xfrm>
            <a:off x="1981200" y="2027238"/>
            <a:ext cx="8229600" cy="4525963"/>
          </a:xfrm>
          <a:prstGeom prst="rect">
            <a:avLst/>
          </a:prstGeom>
        </p:spPr>
        <p:txBody>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defTabSz="914400">
              <a:buClr>
                <a:srgbClr val="DD8047"/>
              </a:buClr>
              <a:buNone/>
            </a:pPr>
            <a:endParaRPr lang="en-US" sz="2800" dirty="0">
              <a:solidFill>
                <a:prstClr val="black"/>
              </a:solidFill>
              <a:latin typeface="Arial" panose="020B0604020202020204" pitchFamily="34" charset="0"/>
              <a:cs typeface="Arial" panose="020B0604020202020204" pitchFamily="34" charset="0"/>
            </a:endParaRPr>
          </a:p>
        </p:txBody>
      </p:sp>
      <p:sp>
        <p:nvSpPr>
          <p:cNvPr id="8" name="Content Placeholder 1"/>
          <p:cNvSpPr txBox="1">
            <a:spLocks/>
          </p:cNvSpPr>
          <p:nvPr/>
        </p:nvSpPr>
        <p:spPr>
          <a:xfrm>
            <a:off x="3440502" y="1477098"/>
            <a:ext cx="5310996" cy="5278077"/>
          </a:xfrm>
          <a:prstGeom prst="rect">
            <a:avLst/>
          </a:prstGeom>
        </p:spPr>
        <p:txBody>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defTabSz="914400">
              <a:buClr>
                <a:srgbClr val="DD8047"/>
              </a:buClr>
              <a:buNone/>
            </a:pPr>
            <a:endParaRPr lang="en-US" sz="2400" b="1" dirty="0" smtClean="0">
              <a:solidFill>
                <a:prstClr val="black"/>
              </a:solidFill>
            </a:endParaRPr>
          </a:p>
          <a:p>
            <a:pPr marL="0" indent="0" defTabSz="914400">
              <a:buClr>
                <a:srgbClr val="DD8047"/>
              </a:buClr>
              <a:buNone/>
            </a:pPr>
            <a:r>
              <a:rPr lang="en-US" sz="2400" b="1" dirty="0" smtClean="0">
                <a:solidFill>
                  <a:prstClr val="black"/>
                </a:solidFill>
              </a:rPr>
              <a:t>Action-Planning </a:t>
            </a:r>
            <a:r>
              <a:rPr lang="en-US" sz="2400" b="1" dirty="0">
                <a:solidFill>
                  <a:prstClr val="black"/>
                </a:solidFill>
              </a:rPr>
              <a:t>Handbook for School Teams and their Districts to:</a:t>
            </a:r>
            <a:r>
              <a:rPr lang="en-US" sz="2400" dirty="0">
                <a:solidFill>
                  <a:prstClr val="black"/>
                </a:solidFill>
              </a:rPr>
              <a:t/>
            </a:r>
            <a:br>
              <a:rPr lang="en-US" sz="2400" dirty="0">
                <a:solidFill>
                  <a:prstClr val="black"/>
                </a:solidFill>
              </a:rPr>
            </a:br>
            <a:r>
              <a:rPr lang="en-US" sz="2400" dirty="0">
                <a:solidFill>
                  <a:prstClr val="black"/>
                </a:solidFill>
              </a:rPr>
              <a:t/>
            </a:r>
            <a:br>
              <a:rPr lang="en-US" sz="2400" dirty="0">
                <a:solidFill>
                  <a:prstClr val="black"/>
                </a:solidFill>
              </a:rPr>
            </a:br>
            <a:r>
              <a:rPr lang="en-US" sz="2400" dirty="0">
                <a:solidFill>
                  <a:prstClr val="black"/>
                </a:solidFill>
              </a:rPr>
              <a:t>-increase educator capacity</a:t>
            </a:r>
            <a:br>
              <a:rPr lang="en-US" sz="2400" dirty="0">
                <a:solidFill>
                  <a:prstClr val="black"/>
                </a:solidFill>
              </a:rPr>
            </a:br>
            <a:r>
              <a:rPr lang="en-US" sz="2400" dirty="0">
                <a:solidFill>
                  <a:prstClr val="black"/>
                </a:solidFill>
              </a:rPr>
              <a:t/>
            </a:r>
            <a:br>
              <a:rPr lang="en-US" sz="2400" dirty="0">
                <a:solidFill>
                  <a:prstClr val="black"/>
                </a:solidFill>
              </a:rPr>
            </a:br>
            <a:r>
              <a:rPr lang="en-US" sz="2400" dirty="0">
                <a:solidFill>
                  <a:prstClr val="black"/>
                </a:solidFill>
              </a:rPr>
              <a:t>-improve student achievement</a:t>
            </a:r>
            <a:br>
              <a:rPr lang="en-US" sz="2400" dirty="0">
                <a:solidFill>
                  <a:prstClr val="black"/>
                </a:solidFill>
              </a:rPr>
            </a:br>
            <a:r>
              <a:rPr lang="en-US" sz="2400" dirty="0">
                <a:solidFill>
                  <a:prstClr val="black"/>
                </a:solidFill>
              </a:rPr>
              <a:t/>
            </a:r>
            <a:br>
              <a:rPr lang="en-US" sz="2400" dirty="0">
                <a:solidFill>
                  <a:prstClr val="black"/>
                </a:solidFill>
              </a:rPr>
            </a:br>
            <a:r>
              <a:rPr lang="en-US" sz="2400" dirty="0">
                <a:solidFill>
                  <a:prstClr val="black"/>
                </a:solidFill>
              </a:rPr>
              <a:t>-use the Indistar action-planning tool to assess, create, &amp; monitor their Student and School Success Action Plan.</a:t>
            </a:r>
          </a:p>
          <a:p>
            <a:pPr defTabSz="914400">
              <a:buClr>
                <a:srgbClr val="DD8047"/>
              </a:buClr>
            </a:pPr>
            <a:endParaRPr lang="en-US" dirty="0">
              <a:solidFill>
                <a:prstClr val="black"/>
              </a:solidFill>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014" y="1475149"/>
            <a:ext cx="3140014" cy="4082018"/>
          </a:xfrm>
          <a:prstGeom prst="rect">
            <a:avLst/>
          </a:prstGeom>
        </p:spPr>
      </p:pic>
      <p:pic>
        <p:nvPicPr>
          <p:cNvPr id="6" name="Picture 5"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67609" y="1475149"/>
            <a:ext cx="3232377" cy="4182242"/>
          </a:xfrm>
          <a:prstGeom prst="rect">
            <a:avLst/>
          </a:prstGeom>
        </p:spPr>
      </p:pic>
      <p:sp>
        <p:nvSpPr>
          <p:cNvPr id="5" name="Slide Number Placeholder 4"/>
          <p:cNvSpPr>
            <a:spLocks noGrp="1"/>
          </p:cNvSpPr>
          <p:nvPr>
            <p:ph type="sldNum" sz="quarter" idx="12"/>
          </p:nvPr>
        </p:nvSpPr>
        <p:spPr>
          <a:xfrm>
            <a:off x="10419274" y="6264331"/>
            <a:ext cx="1312025" cy="361438"/>
          </a:xfrm>
        </p:spPr>
        <p:txBody>
          <a:bodyPr/>
          <a:lstStyle/>
          <a:p>
            <a:fld id="{4FAB73BC-B049-4115-A692-8D63A059BFB8}" type="slidenum">
              <a:rPr lang="en-US" sz="2000" smtClean="0"/>
              <a:pPr/>
              <a:t>38</a:t>
            </a:fld>
            <a:endParaRPr lang="en-US" dirty="0"/>
          </a:p>
        </p:txBody>
      </p:sp>
    </p:spTree>
    <p:extLst>
      <p:ext uri="{BB962C8B-B14F-4D97-AF65-F5344CB8AC3E}">
        <p14:creationId xmlns:p14="http://schemas.microsoft.com/office/powerpoint/2010/main" val="124704415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tx1"/>
                </a:solidFill>
                <a:latin typeface="Euphemia" panose="020B0503040102020104" pitchFamily="34" charset="0"/>
              </a:rPr>
              <a:t>Current Practices and Next Steps</a:t>
            </a:r>
            <a:endParaRPr lang="en-US" dirty="0"/>
          </a:p>
        </p:txBody>
      </p:sp>
      <p:sp>
        <p:nvSpPr>
          <p:cNvPr id="3" name="Content Placeholder 2"/>
          <p:cNvSpPr>
            <a:spLocks noGrp="1"/>
          </p:cNvSpPr>
          <p:nvPr>
            <p:ph sz="half" idx="1"/>
          </p:nvPr>
        </p:nvSpPr>
        <p:spPr>
          <a:xfrm>
            <a:off x="1097279" y="1845734"/>
            <a:ext cx="10115204" cy="3920066"/>
          </a:xfrm>
        </p:spPr>
        <p:txBody>
          <a:bodyPr>
            <a:normAutofit/>
          </a:bodyPr>
          <a:lstStyle/>
          <a:p>
            <a:pPr marL="0" indent="0">
              <a:buNone/>
            </a:pPr>
            <a:r>
              <a:rPr lang="en-US" sz="2400" b="1" i="1" dirty="0" smtClean="0"/>
              <a:t>Essential Question: </a:t>
            </a:r>
            <a:r>
              <a:rPr lang="en-US" sz="2400" b="1" dirty="0" smtClean="0"/>
              <a:t>What coaching moves do Success Coaches/ESD Leads implement to disrupt and dismantle inequitable practices and systems so that all students achieve to high levels?</a:t>
            </a:r>
          </a:p>
          <a:p>
            <a:pPr>
              <a:buFont typeface="Arial" panose="020B0604020202020204" pitchFamily="34" charset="0"/>
              <a:buChar char="•"/>
            </a:pPr>
            <a:r>
              <a:rPr lang="en-US" sz="2400" dirty="0"/>
              <a:t> </a:t>
            </a:r>
            <a:r>
              <a:rPr lang="en-US" sz="2400" dirty="0" smtClean="0"/>
              <a:t>Coaching Moves</a:t>
            </a:r>
          </a:p>
          <a:p>
            <a:pPr lvl="1">
              <a:buFont typeface="Wingdings" panose="05000000000000000000" pitchFamily="2" charset="2"/>
              <a:buChar char="Ø"/>
            </a:pPr>
            <a:r>
              <a:rPr lang="en-US" sz="2400" dirty="0" smtClean="0"/>
              <a:t>Strengthen the core instructional program</a:t>
            </a:r>
          </a:p>
          <a:p>
            <a:pPr lvl="1">
              <a:buFont typeface="Wingdings" panose="05000000000000000000" pitchFamily="2" charset="2"/>
              <a:buChar char="Ø"/>
            </a:pPr>
            <a:r>
              <a:rPr lang="en-US" sz="2400" dirty="0" smtClean="0"/>
              <a:t>Use multiple sources of data</a:t>
            </a:r>
          </a:p>
          <a:p>
            <a:pPr lvl="1">
              <a:buFont typeface="Wingdings" panose="05000000000000000000" pitchFamily="2" charset="2"/>
              <a:buChar char="Ø"/>
            </a:pPr>
            <a:r>
              <a:rPr lang="en-US" sz="2400" dirty="0" smtClean="0"/>
              <a:t>Apply research and evidence-based practices</a:t>
            </a:r>
            <a:endParaRPr lang="en-US" sz="2400" dirty="0"/>
          </a:p>
          <a:p>
            <a:pPr>
              <a:buFont typeface="Arial" panose="020B0604020202020204" pitchFamily="34" charset="0"/>
              <a:buChar char="•"/>
            </a:pPr>
            <a:r>
              <a:rPr lang="en-US" sz="2400" dirty="0" smtClean="0"/>
              <a:t>Success Criteria</a:t>
            </a:r>
            <a:endParaRPr lang="en-US" sz="2400" dirty="0"/>
          </a:p>
        </p:txBody>
      </p:sp>
      <p:sp>
        <p:nvSpPr>
          <p:cNvPr id="7" name="Slide Number Placeholder 6"/>
          <p:cNvSpPr>
            <a:spLocks noGrp="1"/>
          </p:cNvSpPr>
          <p:nvPr>
            <p:ph type="sldNum" sz="quarter" idx="12"/>
          </p:nvPr>
        </p:nvSpPr>
        <p:spPr>
          <a:xfrm>
            <a:off x="10362574" y="6185673"/>
            <a:ext cx="1312025" cy="361438"/>
          </a:xfrm>
        </p:spPr>
        <p:txBody>
          <a:bodyPr/>
          <a:lstStyle/>
          <a:p>
            <a:fld id="{4FAB73BC-B049-4115-A692-8D63A059BFB8}" type="slidenum">
              <a:rPr lang="en-US" sz="2000" smtClean="0"/>
              <a:t>39</a:t>
            </a:fld>
            <a:endParaRPr lang="en-US" sz="2000" dirty="0"/>
          </a:p>
        </p:txBody>
      </p:sp>
    </p:spTree>
    <p:extLst>
      <p:ext uri="{BB962C8B-B14F-4D97-AF65-F5344CB8AC3E}">
        <p14:creationId xmlns:p14="http://schemas.microsoft.com/office/powerpoint/2010/main" val="21233518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008181" y="3251766"/>
            <a:ext cx="7636790" cy="2430917"/>
          </a:xfrm>
        </p:spPr>
      </p:pic>
      <p:sp>
        <p:nvSpPr>
          <p:cNvPr id="8" name="Rectangle 7"/>
          <p:cNvSpPr/>
          <p:nvPr/>
        </p:nvSpPr>
        <p:spPr>
          <a:xfrm>
            <a:off x="3752773" y="926914"/>
            <a:ext cx="4147610" cy="807913"/>
          </a:xfrm>
          <a:prstGeom prst="rect">
            <a:avLst/>
          </a:prstGeom>
          <a:noFill/>
        </p:spPr>
        <p:txBody>
          <a:bodyPr wrap="none" lIns="68580" tIns="34290" rIns="68580" bIns="34290">
            <a:spAutoFit/>
          </a:bodyPr>
          <a:lstStyle/>
          <a:p>
            <a:pPr algn="ctr"/>
            <a:r>
              <a:rPr lang="en-US" sz="48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Euphemia"/>
              </a:rPr>
              <a:t>Sustainability</a:t>
            </a:r>
          </a:p>
        </p:txBody>
      </p:sp>
      <p:sp>
        <p:nvSpPr>
          <p:cNvPr id="9" name="TextBox 8"/>
          <p:cNvSpPr txBox="1"/>
          <p:nvPr/>
        </p:nvSpPr>
        <p:spPr>
          <a:xfrm>
            <a:off x="7851202" y="1904674"/>
            <a:ext cx="2669721" cy="2031325"/>
          </a:xfrm>
          <a:prstGeom prst="rect">
            <a:avLst/>
          </a:prstGeom>
          <a:noFill/>
        </p:spPr>
        <p:txBody>
          <a:bodyPr wrap="square" rtlCol="0">
            <a:spAutoFit/>
          </a:bodyPr>
          <a:lstStyle/>
          <a:p>
            <a:pPr marL="342900" indent="-342900">
              <a:buFont typeface="Wingdings" panose="05000000000000000000" pitchFamily="2" charset="2"/>
              <a:buChar char="v"/>
            </a:pPr>
            <a:r>
              <a:rPr lang="en-US" sz="2100" dirty="0" smtClean="0"/>
              <a:t>Districts</a:t>
            </a:r>
            <a:endParaRPr lang="en-US" sz="2100" dirty="0"/>
          </a:p>
          <a:p>
            <a:pPr marL="342900" indent="-342900">
              <a:buFont typeface="Wingdings" panose="05000000000000000000" pitchFamily="2" charset="2"/>
              <a:buChar char="v"/>
            </a:pPr>
            <a:r>
              <a:rPr lang="en-US" sz="2100" dirty="0"/>
              <a:t>Principals </a:t>
            </a:r>
          </a:p>
          <a:p>
            <a:pPr marL="342900" indent="-342900">
              <a:buFont typeface="Wingdings" panose="05000000000000000000" pitchFamily="2" charset="2"/>
              <a:buChar char="v"/>
            </a:pPr>
            <a:r>
              <a:rPr lang="en-US" sz="2100" dirty="0"/>
              <a:t>Teachers</a:t>
            </a:r>
          </a:p>
          <a:p>
            <a:pPr marL="342900" indent="-342900">
              <a:buFont typeface="Wingdings" panose="05000000000000000000" pitchFamily="2" charset="2"/>
              <a:buChar char="v"/>
            </a:pPr>
            <a:r>
              <a:rPr lang="en-US" sz="2100" dirty="0" smtClean="0"/>
              <a:t>Students</a:t>
            </a:r>
          </a:p>
          <a:p>
            <a:pPr marL="342900" indent="-342900">
              <a:buFont typeface="Wingdings" panose="05000000000000000000" pitchFamily="2" charset="2"/>
              <a:buChar char="v"/>
            </a:pPr>
            <a:r>
              <a:rPr lang="en-US" sz="2100" dirty="0" smtClean="0"/>
              <a:t>Higher Education</a:t>
            </a:r>
          </a:p>
          <a:p>
            <a:pPr marL="342900" indent="-342900">
              <a:buFont typeface="Wingdings" panose="05000000000000000000" pitchFamily="2" charset="2"/>
              <a:buChar char="v"/>
            </a:pPr>
            <a:endParaRPr lang="en-US" sz="2100" dirty="0"/>
          </a:p>
        </p:txBody>
      </p:sp>
      <p:sp>
        <p:nvSpPr>
          <p:cNvPr id="11" name="TextBox 10"/>
          <p:cNvSpPr txBox="1"/>
          <p:nvPr/>
        </p:nvSpPr>
        <p:spPr>
          <a:xfrm>
            <a:off x="2362201" y="1904674"/>
            <a:ext cx="3141209" cy="1384995"/>
          </a:xfrm>
          <a:prstGeom prst="rect">
            <a:avLst/>
          </a:prstGeom>
          <a:noFill/>
        </p:spPr>
        <p:txBody>
          <a:bodyPr wrap="square" rtlCol="0">
            <a:spAutoFit/>
          </a:bodyPr>
          <a:lstStyle/>
          <a:p>
            <a:pPr marL="214313" indent="-214313">
              <a:buFont typeface="Wingdings" panose="05000000000000000000" pitchFamily="2" charset="2"/>
              <a:buChar char="v"/>
            </a:pPr>
            <a:r>
              <a:rPr lang="en-US" sz="2100" dirty="0"/>
              <a:t>OSPI (OSSS)</a:t>
            </a:r>
          </a:p>
          <a:p>
            <a:pPr marL="214313" indent="-214313">
              <a:buFont typeface="Wingdings" panose="05000000000000000000" pitchFamily="2" charset="2"/>
              <a:buChar char="v"/>
            </a:pPr>
            <a:r>
              <a:rPr lang="en-US" sz="2100" dirty="0"/>
              <a:t>Coaches</a:t>
            </a:r>
          </a:p>
          <a:p>
            <a:pPr marL="214313" indent="-214313">
              <a:buFont typeface="Wingdings" panose="05000000000000000000" pitchFamily="2" charset="2"/>
              <a:buChar char="v"/>
            </a:pPr>
            <a:r>
              <a:rPr lang="en-US" sz="2100" dirty="0" smtClean="0"/>
              <a:t>ESD’s</a:t>
            </a:r>
          </a:p>
          <a:p>
            <a:pPr marL="214313" indent="-214313">
              <a:buFont typeface="Wingdings" panose="05000000000000000000" pitchFamily="2" charset="2"/>
              <a:buChar char="v"/>
            </a:pPr>
            <a:r>
              <a:rPr lang="en-US" sz="2100" dirty="0" smtClean="0"/>
              <a:t>Policy Makers</a:t>
            </a:r>
          </a:p>
        </p:txBody>
      </p:sp>
      <p:sp>
        <p:nvSpPr>
          <p:cNvPr id="12" name="TextBox 11"/>
          <p:cNvSpPr txBox="1"/>
          <p:nvPr/>
        </p:nvSpPr>
        <p:spPr>
          <a:xfrm>
            <a:off x="4732374" y="2308086"/>
            <a:ext cx="2522941" cy="507831"/>
          </a:xfrm>
          <a:prstGeom prst="rect">
            <a:avLst/>
          </a:prstGeom>
          <a:noFill/>
        </p:spPr>
        <p:txBody>
          <a:bodyPr wrap="square" rtlCol="0">
            <a:spAutoFit/>
          </a:bodyPr>
          <a:lstStyle/>
          <a:p>
            <a:r>
              <a:rPr lang="en-US" sz="2700" dirty="0"/>
              <a:t>Building Bridges</a:t>
            </a:r>
          </a:p>
        </p:txBody>
      </p:sp>
      <p:sp>
        <p:nvSpPr>
          <p:cNvPr id="2" name="Slide Number Placeholder 1"/>
          <p:cNvSpPr>
            <a:spLocks noGrp="1"/>
          </p:cNvSpPr>
          <p:nvPr>
            <p:ph type="sldNum" sz="quarter" idx="12"/>
          </p:nvPr>
        </p:nvSpPr>
        <p:spPr>
          <a:xfrm>
            <a:off x="10451064" y="6195505"/>
            <a:ext cx="1312025" cy="361438"/>
          </a:xfrm>
        </p:spPr>
        <p:txBody>
          <a:bodyPr/>
          <a:lstStyle/>
          <a:p>
            <a:fld id="{6113E31D-E2AB-40D1-8B51-AFA5AFEF393A}" type="slidenum">
              <a:rPr lang="en-US" sz="2000" smtClean="0"/>
              <a:t>4</a:t>
            </a:fld>
            <a:endParaRPr lang="en-US" sz="2000" dirty="0"/>
          </a:p>
        </p:txBody>
      </p:sp>
    </p:spTree>
    <p:extLst>
      <p:ext uri="{BB962C8B-B14F-4D97-AF65-F5344CB8AC3E}">
        <p14:creationId xmlns:p14="http://schemas.microsoft.com/office/powerpoint/2010/main" val="879607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&amp; Answers</a:t>
            </a:r>
            <a:endParaRPr lang="en-US" dirty="0"/>
          </a:p>
        </p:txBody>
      </p:sp>
      <p:sp>
        <p:nvSpPr>
          <p:cNvPr id="6" name="Slide Number Placeholder 5"/>
          <p:cNvSpPr>
            <a:spLocks noGrp="1"/>
          </p:cNvSpPr>
          <p:nvPr>
            <p:ph type="sldNum" sz="quarter" idx="12"/>
          </p:nvPr>
        </p:nvSpPr>
        <p:spPr>
          <a:xfrm>
            <a:off x="10499667" y="6225002"/>
            <a:ext cx="1312025" cy="361438"/>
          </a:xfrm>
        </p:spPr>
        <p:txBody>
          <a:bodyPr/>
          <a:lstStyle/>
          <a:p>
            <a:fld id="{4FAB73BC-B049-4115-A692-8D63A059BFB8}" type="slidenum">
              <a:rPr lang="en-US" sz="2000" smtClean="0"/>
              <a:t>40</a:t>
            </a:fld>
            <a:endParaRPr lang="en-US" dirty="0"/>
          </a:p>
        </p:txBody>
      </p:sp>
    </p:spTree>
    <p:extLst>
      <p:ext uri="{BB962C8B-B14F-4D97-AF65-F5344CB8AC3E}">
        <p14:creationId xmlns:p14="http://schemas.microsoft.com/office/powerpoint/2010/main" val="340723920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6" name="Slide Number Placeholder 5"/>
          <p:cNvSpPr>
            <a:spLocks noGrp="1"/>
          </p:cNvSpPr>
          <p:nvPr>
            <p:ph type="sldNum" sz="quarter" idx="12"/>
          </p:nvPr>
        </p:nvSpPr>
        <p:spPr>
          <a:xfrm>
            <a:off x="10499667" y="6205337"/>
            <a:ext cx="1312025" cy="361438"/>
          </a:xfrm>
        </p:spPr>
        <p:txBody>
          <a:bodyPr/>
          <a:lstStyle/>
          <a:p>
            <a:fld id="{4FAB73BC-B049-4115-A692-8D63A059BFB8}" type="slidenum">
              <a:rPr lang="en-US" sz="2000" smtClean="0"/>
              <a:t>41</a:t>
            </a:fld>
            <a:endParaRPr lang="en-US" dirty="0"/>
          </a:p>
        </p:txBody>
      </p:sp>
    </p:spTree>
    <p:extLst>
      <p:ext uri="{BB962C8B-B14F-4D97-AF65-F5344CB8AC3E}">
        <p14:creationId xmlns:p14="http://schemas.microsoft.com/office/powerpoint/2010/main" val="354608769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057400" y="789088"/>
            <a:ext cx="8077200" cy="5078313"/>
          </a:xfrm>
          <a:prstGeom prst="rect">
            <a:avLst/>
          </a:prstGeom>
          <a:noFill/>
        </p:spPr>
        <p:txBody>
          <a:bodyPr wrap="square" rtlCol="0">
            <a:spAutoFit/>
          </a:bodyPr>
          <a:lstStyle/>
          <a:p>
            <a:endParaRPr lang="en-US" sz="8000" dirty="0">
              <a:latin typeface="Arial Black" panose="020B0A04020102020204" pitchFamily="34" charset="0"/>
            </a:endParaRPr>
          </a:p>
          <a:p>
            <a:r>
              <a:rPr lang="en-US" sz="2800" dirty="0">
                <a:latin typeface="Arial" panose="020B0604020202020204" pitchFamily="34" charset="0"/>
                <a:cs typeface="Arial" panose="020B0604020202020204" pitchFamily="34" charset="0"/>
              </a:rPr>
              <a:t>For more information, please visit our website:</a:t>
            </a:r>
          </a:p>
          <a:p>
            <a:r>
              <a:rPr lang="en-US" sz="3200" dirty="0">
                <a:solidFill>
                  <a:srgbClr val="3366CC"/>
                </a:solidFill>
                <a:latin typeface="Arial" panose="020B0604020202020204" pitchFamily="34" charset="0"/>
                <a:cs typeface="Arial" panose="020B0604020202020204" pitchFamily="34" charset="0"/>
                <a:hlinkClick r:id="rId3"/>
              </a:rPr>
              <a:t>www.k12.wa.us/StudentAndSchoolSuccess</a:t>
            </a:r>
            <a:endParaRPr lang="en-US" sz="3200" dirty="0">
              <a:solidFill>
                <a:srgbClr val="3366CC"/>
              </a:solidFill>
              <a:latin typeface="Arial" panose="020B0604020202020204" pitchFamily="34" charset="0"/>
              <a:cs typeface="Arial" panose="020B0604020202020204" pitchFamily="34" charset="0"/>
            </a:endParaRPr>
          </a:p>
          <a:p>
            <a:endParaRPr lang="en-US" sz="3200" dirty="0">
              <a:latin typeface="Arial" panose="020B0604020202020204" pitchFamily="34" charset="0"/>
              <a:cs typeface="Arial" panose="020B0604020202020204" pitchFamily="34" charset="0"/>
            </a:endParaRPr>
          </a:p>
          <a:p>
            <a:r>
              <a:rPr lang="en-US" sz="3200" dirty="0">
                <a:latin typeface="Arial" panose="020B0604020202020204" pitchFamily="34" charset="0"/>
                <a:cs typeface="Arial" panose="020B0604020202020204" pitchFamily="34" charset="0"/>
              </a:rPr>
              <a:t>For Questions, please call:</a:t>
            </a:r>
          </a:p>
          <a:p>
            <a:r>
              <a:rPr lang="en-US" sz="3200" dirty="0">
                <a:latin typeface="Arial" panose="020B0604020202020204" pitchFamily="34" charset="0"/>
                <a:cs typeface="Arial" panose="020B0604020202020204" pitchFamily="34" charset="0"/>
              </a:rPr>
              <a:t>360-725-4960 or</a:t>
            </a:r>
          </a:p>
          <a:p>
            <a:r>
              <a:rPr lang="en-US" sz="3200" dirty="0">
                <a:latin typeface="Arial" panose="020B0604020202020204" pitchFamily="34" charset="0"/>
                <a:cs typeface="Arial" panose="020B0604020202020204" pitchFamily="34" charset="0"/>
              </a:rPr>
              <a:t>Send us an email at:</a:t>
            </a:r>
          </a:p>
          <a:p>
            <a:r>
              <a:rPr lang="en-US" sz="3200" dirty="0">
                <a:latin typeface="Arial" panose="020B0604020202020204" pitchFamily="34" charset="0"/>
                <a:cs typeface="Arial" panose="020B0604020202020204" pitchFamily="34" charset="0"/>
                <a:hlinkClick r:id="rId4"/>
              </a:rPr>
              <a:t>studentandschoolsuccess@k12.wa.us</a:t>
            </a:r>
            <a:endParaRPr lang="en-US" sz="32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p:txBody>
      </p:sp>
      <p:pic>
        <p:nvPicPr>
          <p:cNvPr id="6" name="Picture 5" descr="Screen Clippi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24000" y="1219200"/>
            <a:ext cx="9144000" cy="304800"/>
          </a:xfrm>
          <a:prstGeom prst="rect">
            <a:avLst/>
          </a:prstGeom>
        </p:spPr>
      </p:pic>
      <p:sp>
        <p:nvSpPr>
          <p:cNvPr id="7" name="Title 1"/>
          <p:cNvSpPr txBox="1">
            <a:spLocks/>
          </p:cNvSpPr>
          <p:nvPr/>
        </p:nvSpPr>
        <p:spPr>
          <a:xfrm>
            <a:off x="1524000" y="304800"/>
            <a:ext cx="8739781" cy="808038"/>
          </a:xfrm>
          <a:prstGeom prst="rect">
            <a:avLst/>
          </a:prstGeom>
        </p:spPr>
        <p:txBody>
          <a:bodyPr/>
          <a:lstStyle>
            <a:lvl1pPr algn="l" rtl="0" eaLnBrk="1" latinLnBrk="0" hangingPunct="1">
              <a:spcBef>
                <a:spcPct val="0"/>
              </a:spcBef>
              <a:buNone/>
              <a:defRPr kumimoji="0" sz="4400" kern="1200">
                <a:solidFill>
                  <a:schemeClr val="tx2"/>
                </a:solidFill>
                <a:latin typeface="+mj-lt"/>
                <a:ea typeface="+mj-ea"/>
                <a:cs typeface="+mj-cs"/>
              </a:defRPr>
            </a:lvl1pPr>
          </a:lstStyle>
          <a:p>
            <a:r>
              <a:rPr lang="en-US" sz="2800" dirty="0">
                <a:solidFill>
                  <a:srgbClr val="336699"/>
                </a:solidFill>
                <a:latin typeface="Arial Black" panose="020B0A04020102020204" pitchFamily="34" charset="0"/>
              </a:rPr>
              <a:t>OSPI Office of Student and School Success </a:t>
            </a:r>
          </a:p>
        </p:txBody>
      </p:sp>
      <p:sp>
        <p:nvSpPr>
          <p:cNvPr id="2" name="Slide Number Placeholder 1"/>
          <p:cNvSpPr>
            <a:spLocks noGrp="1"/>
          </p:cNvSpPr>
          <p:nvPr>
            <p:ph type="sldNum" sz="quarter" idx="12"/>
          </p:nvPr>
        </p:nvSpPr>
        <p:spPr>
          <a:xfrm>
            <a:off x="10401903" y="6156176"/>
            <a:ext cx="1312025" cy="361438"/>
          </a:xfrm>
        </p:spPr>
        <p:txBody>
          <a:bodyPr/>
          <a:lstStyle/>
          <a:p>
            <a:fld id="{4FAB73BC-B049-4115-A692-8D63A059BFB8}" type="slidenum">
              <a:rPr lang="en-US" sz="2000" smtClean="0"/>
              <a:pPr/>
              <a:t>42</a:t>
            </a:fld>
            <a:endParaRPr lang="en-US" dirty="0"/>
          </a:p>
        </p:txBody>
      </p:sp>
    </p:spTree>
    <p:extLst>
      <p:ext uri="{BB962C8B-B14F-4D97-AF65-F5344CB8AC3E}">
        <p14:creationId xmlns:p14="http://schemas.microsoft.com/office/powerpoint/2010/main" val="169190760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TextBox 48"/>
          <p:cNvSpPr txBox="1">
            <a:spLocks noChangeArrowheads="1"/>
          </p:cNvSpPr>
          <p:nvPr/>
        </p:nvSpPr>
        <p:spPr bwMode="auto">
          <a:xfrm>
            <a:off x="1752601" y="3124201"/>
            <a:ext cx="2718187" cy="2577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850" b="1" dirty="0">
                <a:solidFill>
                  <a:schemeClr val="tx1">
                    <a:lumMod val="50000"/>
                  </a:schemeClr>
                </a:solidFill>
              </a:rPr>
              <a:t>                                                  -Provide </a:t>
            </a:r>
            <a:r>
              <a:rPr lang="en-US" altLang="en-US" sz="850" dirty="0">
                <a:solidFill>
                  <a:schemeClr val="tx1">
                    <a:lumMod val="50000"/>
                  </a:schemeClr>
                </a:solidFill>
              </a:rPr>
              <a:t>districts &amp; schools </a:t>
            </a:r>
          </a:p>
          <a:p>
            <a:pPr eaLnBrk="1" hangingPunct="1">
              <a:spcBef>
                <a:spcPct val="0"/>
              </a:spcBef>
              <a:buFontTx/>
              <a:buNone/>
            </a:pPr>
            <a:r>
              <a:rPr lang="en-US" altLang="en-US" sz="850" dirty="0">
                <a:solidFill>
                  <a:schemeClr val="tx1">
                    <a:lumMod val="50000"/>
                  </a:schemeClr>
                </a:solidFill>
              </a:rPr>
              <a:t>                                                with comprehensive</a:t>
            </a:r>
          </a:p>
          <a:p>
            <a:pPr eaLnBrk="1" hangingPunct="1">
              <a:spcBef>
                <a:spcPct val="0"/>
              </a:spcBef>
              <a:buFontTx/>
              <a:buNone/>
            </a:pPr>
            <a:r>
              <a:rPr lang="en-US" altLang="en-US" sz="850" dirty="0">
                <a:solidFill>
                  <a:schemeClr val="tx1">
                    <a:lumMod val="50000"/>
                  </a:schemeClr>
                </a:solidFill>
              </a:rPr>
              <a:t>                                              assessment system and annual</a:t>
            </a:r>
          </a:p>
          <a:p>
            <a:pPr eaLnBrk="1" hangingPunct="1">
              <a:spcBef>
                <a:spcPct val="0"/>
              </a:spcBef>
              <a:buFontTx/>
              <a:buNone/>
            </a:pPr>
            <a:r>
              <a:rPr lang="en-US" altLang="en-US" sz="850" dirty="0">
                <a:solidFill>
                  <a:schemeClr val="tx1">
                    <a:lumMod val="50000"/>
                  </a:schemeClr>
                </a:solidFill>
              </a:rPr>
              <a:t>                                            </a:t>
            </a:r>
            <a:r>
              <a:rPr lang="en-US" altLang="en-US" sz="850" i="1" dirty="0">
                <a:solidFill>
                  <a:schemeClr val="tx1">
                    <a:lumMod val="50000"/>
                  </a:schemeClr>
                </a:solidFill>
              </a:rPr>
              <a:t>Report Card </a:t>
            </a:r>
            <a:r>
              <a:rPr lang="en-US" altLang="en-US" sz="850" dirty="0">
                <a:solidFill>
                  <a:schemeClr val="tx1">
                    <a:lumMod val="50000"/>
                  </a:schemeClr>
                </a:solidFill>
              </a:rPr>
              <a:t>to monitor      </a:t>
            </a:r>
          </a:p>
          <a:p>
            <a:pPr eaLnBrk="1" hangingPunct="1">
              <a:spcBef>
                <a:spcPct val="0"/>
              </a:spcBef>
              <a:buFontTx/>
              <a:buNone/>
            </a:pPr>
            <a:r>
              <a:rPr lang="en-US" altLang="en-US" sz="850" dirty="0">
                <a:solidFill>
                  <a:schemeClr val="tx1">
                    <a:lumMod val="50000"/>
                  </a:schemeClr>
                </a:solidFill>
              </a:rPr>
              <a:t>                                         student achievement</a:t>
            </a:r>
          </a:p>
          <a:p>
            <a:pPr eaLnBrk="1" hangingPunct="1">
              <a:spcBef>
                <a:spcPct val="0"/>
              </a:spcBef>
              <a:buFontTx/>
              <a:buNone/>
            </a:pPr>
            <a:r>
              <a:rPr lang="en-US" altLang="en-US" sz="850" b="1" dirty="0">
                <a:solidFill>
                  <a:schemeClr val="tx1">
                    <a:lumMod val="50000"/>
                  </a:schemeClr>
                </a:solidFill>
              </a:rPr>
              <a:t>                                       -Implement </a:t>
            </a:r>
            <a:r>
              <a:rPr lang="en-US" altLang="en-US" sz="850" dirty="0">
                <a:solidFill>
                  <a:schemeClr val="tx1">
                    <a:lumMod val="50000"/>
                  </a:schemeClr>
                </a:solidFill>
              </a:rPr>
              <a:t>system of general </a:t>
            </a:r>
          </a:p>
          <a:p>
            <a:pPr eaLnBrk="1" hangingPunct="1">
              <a:spcBef>
                <a:spcPct val="0"/>
              </a:spcBef>
              <a:buFontTx/>
              <a:buNone/>
            </a:pPr>
            <a:r>
              <a:rPr lang="en-US" altLang="en-US" sz="850" dirty="0">
                <a:solidFill>
                  <a:schemeClr val="tx1">
                    <a:lumMod val="50000"/>
                  </a:schemeClr>
                </a:solidFill>
              </a:rPr>
              <a:t>                                     support, targeted assistance,                         </a:t>
            </a:r>
          </a:p>
          <a:p>
            <a:pPr eaLnBrk="1" hangingPunct="1">
              <a:spcBef>
                <a:spcPct val="0"/>
              </a:spcBef>
              <a:buFontTx/>
              <a:buNone/>
            </a:pPr>
            <a:r>
              <a:rPr lang="en-US" altLang="en-US" sz="850" dirty="0">
                <a:solidFill>
                  <a:schemeClr val="tx1">
                    <a:lumMod val="50000"/>
                  </a:schemeClr>
                </a:solidFill>
              </a:rPr>
              <a:t>                                   recognition, and if needed, </a:t>
            </a:r>
          </a:p>
          <a:p>
            <a:pPr eaLnBrk="1" hangingPunct="1">
              <a:spcBef>
                <a:spcPct val="0"/>
              </a:spcBef>
              <a:buFontTx/>
              <a:buNone/>
            </a:pPr>
            <a:r>
              <a:rPr lang="en-US" altLang="en-US" sz="850" dirty="0">
                <a:solidFill>
                  <a:schemeClr val="tx1">
                    <a:lumMod val="50000"/>
                  </a:schemeClr>
                </a:solidFill>
              </a:rPr>
              <a:t>                                intervention for schools &amp; districts</a:t>
            </a:r>
          </a:p>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            -Monitor &amp; Revise </a:t>
            </a:r>
            <a:r>
              <a:rPr lang="en-US" altLang="en-US" sz="850" dirty="0">
                <a:solidFill>
                  <a:schemeClr val="tx1">
                    <a:lumMod val="50000"/>
                  </a:schemeClr>
                </a:solidFill>
              </a:rPr>
              <a:t>our system of </a:t>
            </a:r>
          </a:p>
          <a:p>
            <a:pPr eaLnBrk="1" hangingPunct="1">
              <a:spcBef>
                <a:spcPct val="0"/>
              </a:spcBef>
              <a:buFontTx/>
              <a:buNone/>
            </a:pPr>
            <a:r>
              <a:rPr lang="en-US" altLang="en-US" sz="850" dirty="0">
                <a:solidFill>
                  <a:schemeClr val="tx1">
                    <a:lumMod val="50000"/>
                  </a:schemeClr>
                </a:solidFill>
              </a:rPr>
              <a:t>                           recognition, targeted assistance, and</a:t>
            </a:r>
          </a:p>
          <a:p>
            <a:pPr eaLnBrk="1" hangingPunct="1">
              <a:spcBef>
                <a:spcPct val="0"/>
              </a:spcBef>
              <a:buFontTx/>
              <a:buNone/>
            </a:pPr>
            <a:r>
              <a:rPr lang="en-US" altLang="en-US" sz="850" dirty="0">
                <a:solidFill>
                  <a:schemeClr val="tx1">
                    <a:lumMod val="50000"/>
                  </a:schemeClr>
                </a:solidFill>
              </a:rPr>
              <a:t>                        intervention to increase effectiveness </a:t>
            </a:r>
          </a:p>
          <a:p>
            <a:pPr eaLnBrk="1" hangingPunct="1">
              <a:spcBef>
                <a:spcPct val="0"/>
              </a:spcBef>
              <a:buFontTx/>
              <a:buNone/>
            </a:pPr>
            <a:r>
              <a:rPr lang="en-US" altLang="en-US" sz="850" dirty="0">
                <a:solidFill>
                  <a:schemeClr val="tx1">
                    <a:lumMod val="50000"/>
                  </a:schemeClr>
                </a:solidFill>
              </a:rPr>
              <a:t>                      and impact</a:t>
            </a:r>
          </a:p>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-Provide </a:t>
            </a:r>
            <a:r>
              <a:rPr lang="en-US" altLang="en-US" sz="850" dirty="0">
                <a:solidFill>
                  <a:schemeClr val="tx1">
                    <a:lumMod val="50000"/>
                  </a:schemeClr>
                </a:solidFill>
              </a:rPr>
              <a:t>incentives</a:t>
            </a:r>
            <a:r>
              <a:rPr lang="en-US" altLang="en-US" sz="850" b="1" dirty="0">
                <a:solidFill>
                  <a:schemeClr val="tx1">
                    <a:lumMod val="50000"/>
                  </a:schemeClr>
                </a:solidFill>
              </a:rPr>
              <a:t> </a:t>
            </a:r>
            <a:r>
              <a:rPr lang="en-US" altLang="en-US" sz="850" dirty="0">
                <a:solidFill>
                  <a:schemeClr val="tx1">
                    <a:lumMod val="50000"/>
                  </a:schemeClr>
                </a:solidFill>
              </a:rPr>
              <a:t>and</a:t>
            </a:r>
            <a:r>
              <a:rPr lang="en-US" altLang="en-US" sz="850" b="1" dirty="0">
                <a:solidFill>
                  <a:schemeClr val="tx1">
                    <a:lumMod val="50000"/>
                  </a:schemeClr>
                </a:solidFill>
              </a:rPr>
              <a:t> support </a:t>
            </a:r>
            <a:r>
              <a:rPr lang="en-US" altLang="en-US" sz="850" dirty="0">
                <a:solidFill>
                  <a:schemeClr val="tx1">
                    <a:lumMod val="50000"/>
                  </a:schemeClr>
                </a:solidFill>
              </a:rPr>
              <a:t>for </a:t>
            </a:r>
          </a:p>
          <a:p>
            <a:pPr eaLnBrk="1" hangingPunct="1">
              <a:spcBef>
                <a:spcPct val="0"/>
              </a:spcBef>
              <a:buFontTx/>
              <a:buNone/>
            </a:pPr>
            <a:r>
              <a:rPr lang="en-US" altLang="en-US" sz="850" dirty="0">
                <a:solidFill>
                  <a:schemeClr val="tx1">
                    <a:lumMod val="50000"/>
                  </a:schemeClr>
                </a:solidFill>
              </a:rPr>
              <a:t>                continuous improvement in all schools</a:t>
            </a:r>
          </a:p>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-Review and approve </a:t>
            </a:r>
            <a:r>
              <a:rPr lang="en-US" altLang="en-US" sz="850" dirty="0">
                <a:solidFill>
                  <a:schemeClr val="tx1">
                    <a:lumMod val="50000"/>
                  </a:schemeClr>
                </a:solidFill>
              </a:rPr>
              <a:t>school &amp; district </a:t>
            </a:r>
          </a:p>
          <a:p>
            <a:pPr eaLnBrk="1" hangingPunct="1">
              <a:spcBef>
                <a:spcPct val="0"/>
              </a:spcBef>
              <a:buFontTx/>
              <a:buNone/>
            </a:pPr>
            <a:r>
              <a:rPr lang="en-US" altLang="en-US" sz="850" dirty="0">
                <a:solidFill>
                  <a:schemeClr val="tx1">
                    <a:lumMod val="50000"/>
                  </a:schemeClr>
                </a:solidFill>
              </a:rPr>
              <a:t>           improvement plans for schools receiving </a:t>
            </a:r>
          </a:p>
          <a:p>
            <a:pPr eaLnBrk="1" hangingPunct="1">
              <a:spcBef>
                <a:spcPct val="0"/>
              </a:spcBef>
              <a:buFontTx/>
              <a:buNone/>
            </a:pPr>
            <a:r>
              <a:rPr lang="en-US" altLang="en-US" sz="850" dirty="0">
                <a:solidFill>
                  <a:schemeClr val="tx1">
                    <a:lumMod val="50000"/>
                  </a:schemeClr>
                </a:solidFill>
              </a:rPr>
              <a:t>         categorical funding</a:t>
            </a:r>
          </a:p>
          <a:p>
            <a:pPr eaLnBrk="1" hangingPunct="1">
              <a:spcBef>
                <a:spcPct val="0"/>
              </a:spcBef>
              <a:buFontTx/>
              <a:buNone/>
            </a:pPr>
            <a:r>
              <a:rPr lang="en-US" altLang="en-US" sz="850" b="1" dirty="0">
                <a:solidFill>
                  <a:schemeClr val="tx1">
                    <a:lumMod val="50000"/>
                  </a:schemeClr>
                </a:solidFill>
              </a:rPr>
              <a:t>      -Recognize </a:t>
            </a:r>
            <a:r>
              <a:rPr lang="en-US" altLang="en-US" sz="850" dirty="0">
                <a:solidFill>
                  <a:schemeClr val="tx1">
                    <a:lumMod val="50000"/>
                  </a:schemeClr>
                </a:solidFill>
              </a:rPr>
              <a:t>high performance and progress</a:t>
            </a:r>
          </a:p>
        </p:txBody>
      </p:sp>
      <p:sp>
        <p:nvSpPr>
          <p:cNvPr id="70" name="Trapezoid 69"/>
          <p:cNvSpPr/>
          <p:nvPr/>
        </p:nvSpPr>
        <p:spPr>
          <a:xfrm>
            <a:off x="3773717" y="812812"/>
            <a:ext cx="4786951" cy="728656"/>
          </a:xfrm>
          <a:prstGeom prst="trapezoid">
            <a:avLst>
              <a:gd name="adj" fmla="val 44803"/>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50000"/>
                </a:schemeClr>
              </a:solidFill>
            </a:endParaRPr>
          </a:p>
        </p:txBody>
      </p:sp>
      <p:sp>
        <p:nvSpPr>
          <p:cNvPr id="69" name="Trapezoid 68"/>
          <p:cNvSpPr/>
          <p:nvPr/>
        </p:nvSpPr>
        <p:spPr>
          <a:xfrm>
            <a:off x="3429001" y="1544643"/>
            <a:ext cx="5438763" cy="728656"/>
          </a:xfrm>
          <a:prstGeom prst="trapezoid">
            <a:avLst>
              <a:gd name="adj" fmla="val 44803"/>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50000"/>
                </a:schemeClr>
              </a:solidFill>
            </a:endParaRPr>
          </a:p>
        </p:txBody>
      </p:sp>
      <p:sp>
        <p:nvSpPr>
          <p:cNvPr id="4" name="Trapezoid 3"/>
          <p:cNvSpPr/>
          <p:nvPr/>
        </p:nvSpPr>
        <p:spPr>
          <a:xfrm>
            <a:off x="3048000" y="2223196"/>
            <a:ext cx="6188105" cy="901005"/>
          </a:xfrm>
          <a:prstGeom prst="trapezoid">
            <a:avLst>
              <a:gd name="adj" fmla="val 44803"/>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50000"/>
                </a:schemeClr>
              </a:solidFill>
            </a:endParaRPr>
          </a:p>
        </p:txBody>
      </p:sp>
      <p:cxnSp>
        <p:nvCxnSpPr>
          <p:cNvPr id="2061" name="Straight Connector 2060"/>
          <p:cNvCxnSpPr/>
          <p:nvPr/>
        </p:nvCxnSpPr>
        <p:spPr>
          <a:xfrm>
            <a:off x="6062664" y="1533099"/>
            <a:ext cx="14287" cy="4322834"/>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104" name="TextBox 56"/>
          <p:cNvSpPr txBox="1">
            <a:spLocks noChangeArrowheads="1"/>
          </p:cNvSpPr>
          <p:nvPr/>
        </p:nvSpPr>
        <p:spPr bwMode="auto">
          <a:xfrm>
            <a:off x="8439150" y="6043613"/>
            <a:ext cx="179863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a:solidFill>
                  <a:schemeClr val="tx1">
                    <a:lumMod val="50000"/>
                  </a:schemeClr>
                </a:solidFill>
                <a:latin typeface="Arial" charset="0"/>
              </a:rPr>
              <a:t>STATE ACTIONS</a:t>
            </a:r>
            <a:endParaRPr lang="en-US" altLang="en-US" sz="800" dirty="0">
              <a:solidFill>
                <a:schemeClr val="tx1">
                  <a:lumMod val="50000"/>
                </a:schemeClr>
              </a:solidFill>
              <a:latin typeface="Arial" charset="0"/>
            </a:endParaRPr>
          </a:p>
        </p:txBody>
      </p:sp>
      <p:pic>
        <p:nvPicPr>
          <p:cNvPr id="4105" name="Picture 74" descr="Screen Clippi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0"/>
            <a:ext cx="9144000"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6" name="Picture 1" descr="S:\Title II A\Graphics\Logos\logoSelected.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23814"/>
            <a:ext cx="433388"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8" name="TextBox 56"/>
          <p:cNvSpPr txBox="1">
            <a:spLocks noChangeArrowheads="1"/>
          </p:cNvSpPr>
          <p:nvPr/>
        </p:nvSpPr>
        <p:spPr bwMode="auto">
          <a:xfrm>
            <a:off x="1839914" y="6043613"/>
            <a:ext cx="179863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a:solidFill>
                  <a:schemeClr val="tx1">
                    <a:lumMod val="50000"/>
                  </a:schemeClr>
                </a:solidFill>
                <a:latin typeface="Arial" charset="0"/>
              </a:rPr>
              <a:t>STATE ACTIONS</a:t>
            </a:r>
            <a:endParaRPr lang="en-US" altLang="en-US" sz="800" dirty="0">
              <a:solidFill>
                <a:schemeClr val="tx1">
                  <a:lumMod val="50000"/>
                </a:schemeClr>
              </a:solidFill>
              <a:latin typeface="Arial" charset="0"/>
            </a:endParaRPr>
          </a:p>
        </p:txBody>
      </p:sp>
      <p:sp>
        <p:nvSpPr>
          <p:cNvPr id="4109" name="TextBox 56"/>
          <p:cNvSpPr txBox="1">
            <a:spLocks noChangeArrowheads="1"/>
          </p:cNvSpPr>
          <p:nvPr/>
        </p:nvSpPr>
        <p:spPr bwMode="auto">
          <a:xfrm>
            <a:off x="6335714" y="6043613"/>
            <a:ext cx="179863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a:solidFill>
                  <a:schemeClr val="tx1">
                    <a:lumMod val="50000"/>
                  </a:schemeClr>
                </a:solidFill>
                <a:latin typeface="Arial" charset="0"/>
              </a:rPr>
              <a:t>SCHOOL &amp; DISTRICT ACTIONS</a:t>
            </a:r>
            <a:endParaRPr lang="en-US" altLang="en-US" sz="800" dirty="0">
              <a:solidFill>
                <a:schemeClr val="tx1">
                  <a:lumMod val="50000"/>
                </a:schemeClr>
              </a:solidFill>
              <a:latin typeface="Arial" charset="0"/>
            </a:endParaRPr>
          </a:p>
        </p:txBody>
      </p:sp>
      <p:sp>
        <p:nvSpPr>
          <p:cNvPr id="88" name="Rounded Rectangle 87"/>
          <p:cNvSpPr/>
          <p:nvPr/>
        </p:nvSpPr>
        <p:spPr bwMode="auto">
          <a:xfrm>
            <a:off x="4800601" y="5638801"/>
            <a:ext cx="2702719" cy="240067"/>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b="1" dirty="0">
                <a:solidFill>
                  <a:schemeClr val="bg1"/>
                </a:solidFill>
              </a:rPr>
              <a:t>ALL SCHOOLS &amp; DISTRICTS</a:t>
            </a:r>
          </a:p>
        </p:txBody>
      </p:sp>
      <p:sp>
        <p:nvSpPr>
          <p:cNvPr id="4113" name="TextBox 56"/>
          <p:cNvSpPr txBox="1">
            <a:spLocks noChangeArrowheads="1"/>
          </p:cNvSpPr>
          <p:nvPr/>
        </p:nvSpPr>
        <p:spPr bwMode="auto">
          <a:xfrm>
            <a:off x="4019550" y="6043613"/>
            <a:ext cx="179863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a:solidFill>
                  <a:schemeClr val="tx1">
                    <a:lumMod val="50000"/>
                  </a:schemeClr>
                </a:solidFill>
                <a:latin typeface="Arial" charset="0"/>
              </a:rPr>
              <a:t>SCHOOL &amp; DISTRICT ACTIONS</a:t>
            </a:r>
            <a:endParaRPr lang="en-US" altLang="en-US" sz="800" dirty="0">
              <a:solidFill>
                <a:schemeClr val="tx1">
                  <a:lumMod val="50000"/>
                </a:schemeClr>
              </a:solidFill>
              <a:latin typeface="Arial" charset="0"/>
            </a:endParaRPr>
          </a:p>
        </p:txBody>
      </p:sp>
      <p:grpSp>
        <p:nvGrpSpPr>
          <p:cNvPr id="4114" name="Group 2057"/>
          <p:cNvGrpSpPr>
            <a:grpSpLocks/>
          </p:cNvGrpSpPr>
          <p:nvPr/>
        </p:nvGrpSpPr>
        <p:grpSpPr bwMode="auto">
          <a:xfrm>
            <a:off x="1885950" y="6262689"/>
            <a:ext cx="8382000" cy="300037"/>
            <a:chOff x="342899" y="1066801"/>
            <a:chExt cx="8382002" cy="300036"/>
          </a:xfrm>
        </p:grpSpPr>
        <p:sp>
          <p:nvSpPr>
            <p:cNvPr id="74" name="Rounded Rectangle 73"/>
            <p:cNvSpPr/>
            <p:nvPr/>
          </p:nvSpPr>
          <p:spPr bwMode="auto">
            <a:xfrm>
              <a:off x="4724400" y="1066801"/>
              <a:ext cx="4000501" cy="300036"/>
            </a:xfrm>
            <a:prstGeom prst="roundRect">
              <a:avLst/>
            </a:prstGeom>
            <a:solidFill>
              <a:schemeClr val="accent6">
                <a:lumMod val="75000"/>
                <a:alpha val="16000"/>
              </a:schemeClr>
            </a:solidFill>
            <a:ln>
              <a:solidFill>
                <a:schemeClr val="accent6">
                  <a:lumMod val="75000"/>
                  <a:alpha val="94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solidFill>
                    <a:schemeClr val="tx1">
                      <a:lumMod val="50000"/>
                    </a:schemeClr>
                  </a:solidFill>
                </a:rPr>
                <a:t>ASSISTANCE &amp; INTERVENTION</a:t>
              </a:r>
            </a:p>
          </p:txBody>
        </p:sp>
        <p:sp>
          <p:nvSpPr>
            <p:cNvPr id="93" name="Rounded Rectangle 92"/>
            <p:cNvSpPr/>
            <p:nvPr/>
          </p:nvSpPr>
          <p:spPr bwMode="auto">
            <a:xfrm>
              <a:off x="342899" y="1066801"/>
              <a:ext cx="4000501" cy="300036"/>
            </a:xfrm>
            <a:prstGeom prst="roundRect">
              <a:avLst/>
            </a:prstGeom>
            <a:solidFill>
              <a:schemeClr val="accent6">
                <a:lumMod val="75000"/>
                <a:alpha val="16000"/>
              </a:schemeClr>
            </a:solidFill>
            <a:ln>
              <a:solidFill>
                <a:schemeClr val="accent6">
                  <a:lumMod val="75000"/>
                  <a:alpha val="94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solidFill>
                    <a:schemeClr val="tx1">
                      <a:lumMod val="50000"/>
                    </a:schemeClr>
                  </a:solidFill>
                </a:rPr>
                <a:t>RECOGNITION &amp; ACCOUNTABILITY</a:t>
              </a:r>
            </a:p>
          </p:txBody>
        </p:sp>
      </p:grpSp>
      <p:sp>
        <p:nvSpPr>
          <p:cNvPr id="4115" name="TextBox 2050"/>
          <p:cNvSpPr txBox="1">
            <a:spLocks noChangeArrowheads="1"/>
          </p:cNvSpPr>
          <p:nvPr/>
        </p:nvSpPr>
        <p:spPr bwMode="auto">
          <a:xfrm>
            <a:off x="1981200" y="-1588"/>
            <a:ext cx="2971800" cy="276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dirty="0">
                <a:solidFill>
                  <a:schemeClr val="bg1"/>
                </a:solidFill>
                <a:latin typeface="Arial" charset="0"/>
              </a:rPr>
              <a:t> Office of Student and School Success</a:t>
            </a:r>
          </a:p>
        </p:txBody>
      </p:sp>
      <p:sp>
        <p:nvSpPr>
          <p:cNvPr id="65" name="TextBox 60"/>
          <p:cNvSpPr txBox="1">
            <a:spLocks noChangeArrowheads="1"/>
          </p:cNvSpPr>
          <p:nvPr/>
        </p:nvSpPr>
        <p:spPr bwMode="auto">
          <a:xfrm>
            <a:off x="3972038" y="3124200"/>
            <a:ext cx="2276362" cy="270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-Analyze </a:t>
            </a:r>
            <a:r>
              <a:rPr lang="en-US" altLang="en-US" sz="850" dirty="0">
                <a:solidFill>
                  <a:schemeClr val="tx1">
                    <a:lumMod val="50000"/>
                  </a:schemeClr>
                </a:solidFill>
              </a:rPr>
              <a:t>district conditions to </a:t>
            </a:r>
          </a:p>
          <a:p>
            <a:pPr eaLnBrk="1" hangingPunct="1">
              <a:spcBef>
                <a:spcPct val="0"/>
              </a:spcBef>
              <a:buFontTx/>
              <a:buNone/>
            </a:pPr>
            <a:r>
              <a:rPr lang="en-US" altLang="en-US" sz="850" b="1" dirty="0">
                <a:solidFill>
                  <a:schemeClr val="tx1">
                    <a:lumMod val="50000"/>
                  </a:schemeClr>
                </a:solidFill>
              </a:rPr>
              <a:t>                         </a:t>
            </a:r>
            <a:r>
              <a:rPr lang="en-US" altLang="en-US" sz="850" dirty="0">
                <a:solidFill>
                  <a:schemeClr val="tx1">
                    <a:lumMod val="50000"/>
                  </a:schemeClr>
                </a:solidFill>
              </a:rPr>
              <a:t>determine impact on student </a:t>
            </a:r>
          </a:p>
          <a:p>
            <a:pPr eaLnBrk="1" hangingPunct="1">
              <a:spcBef>
                <a:spcPct val="0"/>
              </a:spcBef>
              <a:buFontTx/>
              <a:buNone/>
            </a:pPr>
            <a:r>
              <a:rPr lang="en-US" altLang="en-US" sz="850" dirty="0">
                <a:solidFill>
                  <a:schemeClr val="tx1">
                    <a:lumMod val="50000"/>
                  </a:schemeClr>
                </a:solidFill>
              </a:rPr>
              <a:t>                        achievement (e.g., closing</a:t>
            </a:r>
          </a:p>
          <a:p>
            <a:pPr eaLnBrk="1" hangingPunct="1">
              <a:spcBef>
                <a:spcPct val="0"/>
              </a:spcBef>
              <a:buFontTx/>
              <a:buNone/>
            </a:pPr>
            <a:r>
              <a:rPr lang="en-US" altLang="en-US" sz="850" dirty="0">
                <a:solidFill>
                  <a:schemeClr val="tx1">
                    <a:lumMod val="50000"/>
                  </a:schemeClr>
                </a:solidFill>
              </a:rPr>
              <a:t>                       Achievement Gaps)</a:t>
            </a:r>
          </a:p>
          <a:p>
            <a:pPr eaLnBrk="1" hangingPunct="1">
              <a:spcBef>
                <a:spcPct val="0"/>
              </a:spcBef>
              <a:buFontTx/>
              <a:buNone/>
            </a:pPr>
            <a:r>
              <a:rPr lang="en-US" altLang="en-US" sz="850" b="1" dirty="0">
                <a:solidFill>
                  <a:schemeClr val="tx1">
                    <a:lumMod val="50000"/>
                  </a:schemeClr>
                </a:solidFill>
              </a:rPr>
              <a:t>                    -Complete</a:t>
            </a:r>
            <a:r>
              <a:rPr lang="en-US" altLang="en-US" sz="850" dirty="0">
                <a:solidFill>
                  <a:schemeClr val="tx1">
                    <a:lumMod val="50000"/>
                  </a:schemeClr>
                </a:solidFill>
              </a:rPr>
              <a:t> needs assessment</a:t>
            </a:r>
          </a:p>
          <a:p>
            <a:pPr eaLnBrk="1" hangingPunct="1">
              <a:spcBef>
                <a:spcPct val="0"/>
              </a:spcBef>
              <a:buFontTx/>
              <a:buNone/>
            </a:pPr>
            <a:r>
              <a:rPr lang="en-US" altLang="en-US" sz="850" dirty="0">
                <a:solidFill>
                  <a:schemeClr val="tx1">
                    <a:lumMod val="50000"/>
                  </a:schemeClr>
                </a:solidFill>
              </a:rPr>
              <a:t>                    using </a:t>
            </a:r>
            <a:r>
              <a:rPr lang="en-US" altLang="en-US" sz="850" i="1" dirty="0">
                <a:solidFill>
                  <a:schemeClr val="tx1">
                    <a:lumMod val="50000"/>
                  </a:schemeClr>
                </a:solidFill>
              </a:rPr>
              <a:t>Report Card </a:t>
            </a:r>
            <a:r>
              <a:rPr lang="en-US" altLang="en-US" sz="850" dirty="0">
                <a:solidFill>
                  <a:schemeClr val="tx1">
                    <a:lumMod val="50000"/>
                  </a:schemeClr>
                </a:solidFill>
              </a:rPr>
              <a:t>and</a:t>
            </a:r>
            <a:r>
              <a:rPr lang="en-US" altLang="en-US" sz="850" b="1" dirty="0">
                <a:solidFill>
                  <a:schemeClr val="tx1">
                    <a:lumMod val="50000"/>
                  </a:schemeClr>
                </a:solidFill>
              </a:rPr>
              <a:t> </a:t>
            </a:r>
            <a:r>
              <a:rPr lang="en-US" altLang="en-US" sz="850" dirty="0">
                <a:solidFill>
                  <a:schemeClr val="tx1">
                    <a:lumMod val="50000"/>
                  </a:schemeClr>
                </a:solidFill>
              </a:rPr>
              <a:t>other data</a:t>
            </a:r>
            <a:endParaRPr lang="en-US" altLang="en-US" sz="850" b="1" dirty="0">
              <a:solidFill>
                <a:schemeClr val="tx1">
                  <a:lumMod val="50000"/>
                </a:schemeClr>
              </a:solidFill>
            </a:endParaRPr>
          </a:p>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-Monitor and revise </a:t>
            </a:r>
            <a:r>
              <a:rPr lang="en-US" altLang="en-US" sz="850" dirty="0">
                <a:solidFill>
                  <a:schemeClr val="tx1">
                    <a:lumMod val="50000"/>
                  </a:schemeClr>
                </a:solidFill>
              </a:rPr>
              <a:t>district &amp;</a:t>
            </a:r>
          </a:p>
          <a:p>
            <a:pPr eaLnBrk="1" hangingPunct="1">
              <a:spcBef>
                <a:spcPct val="0"/>
              </a:spcBef>
              <a:buFontTx/>
              <a:buNone/>
            </a:pPr>
            <a:r>
              <a:rPr lang="en-US" altLang="en-US" sz="850" dirty="0">
                <a:solidFill>
                  <a:schemeClr val="tx1">
                    <a:lumMod val="50000"/>
                  </a:schemeClr>
                </a:solidFill>
              </a:rPr>
              <a:t>                school improvement plans     </a:t>
            </a:r>
          </a:p>
          <a:p>
            <a:pPr eaLnBrk="1" hangingPunct="1">
              <a:spcBef>
                <a:spcPct val="0"/>
              </a:spcBef>
              <a:buFontTx/>
              <a:buNone/>
            </a:pPr>
            <a:r>
              <a:rPr lang="en-US" altLang="en-US" sz="850" b="1" dirty="0">
                <a:solidFill>
                  <a:schemeClr val="tx1">
                    <a:lumMod val="50000"/>
                  </a:schemeClr>
                </a:solidFill>
              </a:rPr>
              <a:t>            </a:t>
            </a:r>
            <a:r>
              <a:rPr lang="en-US" altLang="en-US" sz="850" dirty="0">
                <a:solidFill>
                  <a:schemeClr val="tx1">
                    <a:lumMod val="50000"/>
                  </a:schemeClr>
                </a:solidFill>
              </a:rPr>
              <a:t> </a:t>
            </a:r>
            <a:r>
              <a:rPr lang="en-US" altLang="en-US" sz="850" b="1" dirty="0">
                <a:solidFill>
                  <a:schemeClr val="tx1">
                    <a:lumMod val="50000"/>
                  </a:schemeClr>
                </a:solidFill>
              </a:rPr>
              <a:t> -Build </a:t>
            </a:r>
            <a:r>
              <a:rPr lang="en-US" altLang="en-US" sz="850" dirty="0">
                <a:solidFill>
                  <a:schemeClr val="tx1">
                    <a:lumMod val="50000"/>
                  </a:schemeClr>
                </a:solidFill>
              </a:rPr>
              <a:t>system-wide capacity to </a:t>
            </a:r>
          </a:p>
          <a:p>
            <a:pPr eaLnBrk="1" hangingPunct="1">
              <a:spcBef>
                <a:spcPct val="0"/>
              </a:spcBef>
              <a:buFontTx/>
              <a:buNone/>
            </a:pPr>
            <a:r>
              <a:rPr lang="en-US" altLang="en-US" sz="850" dirty="0">
                <a:solidFill>
                  <a:schemeClr val="tx1">
                    <a:lumMod val="50000"/>
                  </a:schemeClr>
                </a:solidFill>
              </a:rPr>
              <a:t>             support continuous improvement of</a:t>
            </a:r>
          </a:p>
          <a:p>
            <a:pPr eaLnBrk="1" hangingPunct="1">
              <a:spcBef>
                <a:spcPct val="0"/>
              </a:spcBef>
              <a:buFontTx/>
              <a:buNone/>
            </a:pPr>
            <a:r>
              <a:rPr lang="en-US" altLang="en-US" sz="850" dirty="0">
                <a:solidFill>
                  <a:schemeClr val="tx1">
                    <a:lumMod val="50000"/>
                  </a:schemeClr>
                </a:solidFill>
              </a:rPr>
              <a:t>            educator practice &amp; student learning </a:t>
            </a:r>
          </a:p>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-Implement </a:t>
            </a:r>
            <a:r>
              <a:rPr lang="en-US" altLang="en-US" sz="850" dirty="0">
                <a:solidFill>
                  <a:schemeClr val="tx1">
                    <a:lumMod val="50000"/>
                  </a:schemeClr>
                </a:solidFill>
              </a:rPr>
              <a:t>Teacher Principal </a:t>
            </a:r>
          </a:p>
          <a:p>
            <a:pPr eaLnBrk="1" hangingPunct="1">
              <a:spcBef>
                <a:spcPct val="0"/>
              </a:spcBef>
              <a:buFontTx/>
              <a:buNone/>
            </a:pPr>
            <a:r>
              <a:rPr lang="en-US" altLang="en-US" sz="850" dirty="0">
                <a:solidFill>
                  <a:schemeClr val="tx1">
                    <a:lumMod val="50000"/>
                  </a:schemeClr>
                </a:solidFill>
              </a:rPr>
              <a:t>          Evaluation Project (TPEP), WA State </a:t>
            </a:r>
          </a:p>
          <a:p>
            <a:pPr eaLnBrk="1" hangingPunct="1">
              <a:spcBef>
                <a:spcPct val="0"/>
              </a:spcBef>
              <a:buFontTx/>
              <a:buNone/>
            </a:pPr>
            <a:r>
              <a:rPr lang="en-US" altLang="en-US" sz="850" dirty="0">
                <a:solidFill>
                  <a:schemeClr val="tx1">
                    <a:lumMod val="50000"/>
                  </a:schemeClr>
                </a:solidFill>
              </a:rPr>
              <a:t>        Learning Standards, Smarter Balanced</a:t>
            </a:r>
          </a:p>
          <a:p>
            <a:pPr eaLnBrk="1" hangingPunct="1">
              <a:spcBef>
                <a:spcPct val="0"/>
              </a:spcBef>
              <a:buFontTx/>
              <a:buNone/>
            </a:pPr>
            <a:r>
              <a:rPr lang="en-US" altLang="en-US" sz="850" dirty="0">
                <a:solidFill>
                  <a:schemeClr val="tx1">
                    <a:lumMod val="50000"/>
                  </a:schemeClr>
                </a:solidFill>
              </a:rPr>
              <a:t>       Assessments, &amp; Multi-Tiered System of </a:t>
            </a:r>
          </a:p>
          <a:p>
            <a:pPr eaLnBrk="1" hangingPunct="1">
              <a:spcBef>
                <a:spcPct val="0"/>
              </a:spcBef>
              <a:buFontTx/>
              <a:buNone/>
            </a:pPr>
            <a:r>
              <a:rPr lang="en-US" altLang="en-US" sz="850" dirty="0">
                <a:solidFill>
                  <a:schemeClr val="tx1">
                    <a:lumMod val="50000"/>
                  </a:schemeClr>
                </a:solidFill>
              </a:rPr>
              <a:t>      Support (MTSS)</a:t>
            </a:r>
          </a:p>
          <a:p>
            <a:pPr eaLnBrk="1" hangingPunct="1">
              <a:spcBef>
                <a:spcPct val="0"/>
              </a:spcBef>
              <a:buFontTx/>
              <a:buNone/>
            </a:pPr>
            <a:r>
              <a:rPr lang="en-US" altLang="en-US" sz="850" b="1" dirty="0">
                <a:solidFill>
                  <a:schemeClr val="tx1">
                    <a:lumMod val="50000"/>
                  </a:schemeClr>
                </a:solidFill>
              </a:rPr>
              <a:t>    -Implement </a:t>
            </a:r>
            <a:r>
              <a:rPr lang="en-US" altLang="en-US" sz="850" dirty="0">
                <a:solidFill>
                  <a:schemeClr val="tx1">
                    <a:lumMod val="50000"/>
                  </a:schemeClr>
                </a:solidFill>
              </a:rPr>
              <a:t>Evidence-Based Interventions  </a:t>
            </a:r>
          </a:p>
          <a:p>
            <a:pPr eaLnBrk="1" hangingPunct="1">
              <a:spcBef>
                <a:spcPct val="0"/>
              </a:spcBef>
              <a:buFontTx/>
              <a:buNone/>
            </a:pPr>
            <a:r>
              <a:rPr lang="en-US" altLang="en-US" sz="850" dirty="0">
                <a:solidFill>
                  <a:schemeClr val="tx1">
                    <a:lumMod val="50000"/>
                  </a:schemeClr>
                </a:solidFill>
              </a:rPr>
              <a:t>   (Turnaround Principles)</a:t>
            </a:r>
          </a:p>
          <a:p>
            <a:pPr eaLnBrk="1" hangingPunct="1">
              <a:spcBef>
                <a:spcPct val="0"/>
              </a:spcBef>
              <a:buFontTx/>
              <a:buNone/>
            </a:pPr>
            <a:r>
              <a:rPr lang="en-US" altLang="en-US" sz="850" b="1" dirty="0">
                <a:solidFill>
                  <a:schemeClr val="tx1">
                    <a:lumMod val="50000"/>
                  </a:schemeClr>
                </a:solidFill>
              </a:rPr>
              <a:t> -Utilize </a:t>
            </a:r>
            <a:r>
              <a:rPr lang="en-US" altLang="en-US" sz="850" dirty="0">
                <a:solidFill>
                  <a:schemeClr val="tx1">
                    <a:lumMod val="50000"/>
                  </a:schemeClr>
                </a:solidFill>
              </a:rPr>
              <a:t>Action-Planning Tool (Indistar®)    </a:t>
            </a:r>
            <a:r>
              <a:rPr lang="en-US" altLang="en-US" sz="850" i="1" dirty="0">
                <a:solidFill>
                  <a:schemeClr val="tx1">
                    <a:lumMod val="50000"/>
                  </a:schemeClr>
                </a:solidFill>
              </a:rPr>
              <a:t>  Optional</a:t>
            </a:r>
            <a:endParaRPr lang="en-US" altLang="en-US" sz="850" dirty="0">
              <a:solidFill>
                <a:schemeClr val="tx1">
                  <a:lumMod val="50000"/>
                </a:schemeClr>
              </a:solidFill>
            </a:endParaRPr>
          </a:p>
        </p:txBody>
      </p:sp>
      <p:sp>
        <p:nvSpPr>
          <p:cNvPr id="67" name="TextBox 50"/>
          <p:cNvSpPr txBox="1">
            <a:spLocks noChangeArrowheads="1"/>
          </p:cNvSpPr>
          <p:nvPr/>
        </p:nvSpPr>
        <p:spPr bwMode="auto">
          <a:xfrm>
            <a:off x="7620000" y="3124200"/>
            <a:ext cx="2438400" cy="2446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850" b="1" i="1" dirty="0">
                <a:solidFill>
                  <a:schemeClr val="tx1">
                    <a:lumMod val="50000"/>
                  </a:schemeClr>
                </a:solidFill>
              </a:rPr>
              <a:t> -</a:t>
            </a:r>
            <a:r>
              <a:rPr lang="en-US" altLang="en-US" sz="850" b="1" dirty="0">
                <a:solidFill>
                  <a:schemeClr val="tx1">
                    <a:lumMod val="50000"/>
                  </a:schemeClr>
                </a:solidFill>
              </a:rPr>
              <a:t>Offer</a:t>
            </a:r>
            <a:r>
              <a:rPr lang="en-US" altLang="en-US" sz="850" dirty="0">
                <a:solidFill>
                  <a:schemeClr val="tx1">
                    <a:lumMod val="50000"/>
                  </a:schemeClr>
                </a:solidFill>
              </a:rPr>
              <a:t> online &amp; other resources to</a:t>
            </a:r>
          </a:p>
          <a:p>
            <a:pPr eaLnBrk="1" hangingPunct="1">
              <a:spcBef>
                <a:spcPct val="0"/>
              </a:spcBef>
              <a:buFontTx/>
              <a:buNone/>
            </a:pPr>
            <a:r>
              <a:rPr lang="en-US" altLang="en-US" sz="850" dirty="0">
                <a:solidFill>
                  <a:schemeClr val="tx1">
                    <a:lumMod val="50000"/>
                  </a:schemeClr>
                </a:solidFill>
              </a:rPr>
              <a:t>   support implementation of TPEP, </a:t>
            </a:r>
          </a:p>
          <a:p>
            <a:pPr eaLnBrk="1" hangingPunct="1">
              <a:spcBef>
                <a:spcPct val="0"/>
              </a:spcBef>
              <a:buFontTx/>
              <a:buNone/>
            </a:pPr>
            <a:r>
              <a:rPr lang="en-US" altLang="en-US" sz="850" dirty="0">
                <a:solidFill>
                  <a:schemeClr val="tx1">
                    <a:lumMod val="50000"/>
                  </a:schemeClr>
                </a:solidFill>
              </a:rPr>
              <a:t>    State Learning Standards, </a:t>
            </a:r>
          </a:p>
          <a:p>
            <a:pPr eaLnBrk="1" hangingPunct="1">
              <a:spcBef>
                <a:spcPct val="0"/>
              </a:spcBef>
              <a:buFontTx/>
              <a:buNone/>
            </a:pPr>
            <a:r>
              <a:rPr lang="en-US" altLang="en-US" sz="850" dirty="0">
                <a:solidFill>
                  <a:schemeClr val="tx1">
                    <a:lumMod val="50000"/>
                  </a:schemeClr>
                </a:solidFill>
              </a:rPr>
              <a:t>      Smarter Balanced Assessments,</a:t>
            </a:r>
          </a:p>
          <a:p>
            <a:pPr eaLnBrk="1" hangingPunct="1">
              <a:spcBef>
                <a:spcPct val="0"/>
              </a:spcBef>
              <a:buFontTx/>
              <a:buNone/>
            </a:pPr>
            <a:r>
              <a:rPr lang="en-US" altLang="en-US" sz="850" dirty="0">
                <a:solidFill>
                  <a:schemeClr val="tx1">
                    <a:lumMod val="50000"/>
                  </a:schemeClr>
                </a:solidFill>
              </a:rPr>
              <a:t>       and MTSS</a:t>
            </a:r>
          </a:p>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-Provide </a:t>
            </a:r>
            <a:r>
              <a:rPr lang="en-US" altLang="en-US" sz="850" dirty="0">
                <a:solidFill>
                  <a:schemeClr val="tx1">
                    <a:lumMod val="50000"/>
                  </a:schemeClr>
                </a:solidFill>
              </a:rPr>
              <a:t>Framework of research-</a:t>
            </a:r>
          </a:p>
          <a:p>
            <a:pPr eaLnBrk="1" hangingPunct="1">
              <a:spcBef>
                <a:spcPct val="0"/>
              </a:spcBef>
              <a:buFontTx/>
              <a:buNone/>
            </a:pPr>
            <a:r>
              <a:rPr lang="en-US" altLang="en-US" sz="850" dirty="0">
                <a:solidFill>
                  <a:schemeClr val="tx1">
                    <a:lumMod val="50000"/>
                  </a:schemeClr>
                </a:solidFill>
              </a:rPr>
              <a:t>          based practices (Turnaround </a:t>
            </a:r>
          </a:p>
          <a:p>
            <a:pPr eaLnBrk="1" hangingPunct="1">
              <a:spcBef>
                <a:spcPct val="0"/>
              </a:spcBef>
              <a:buFontTx/>
              <a:buNone/>
            </a:pPr>
            <a:r>
              <a:rPr lang="en-US" altLang="en-US" sz="850" dirty="0">
                <a:solidFill>
                  <a:schemeClr val="tx1">
                    <a:lumMod val="50000"/>
                  </a:schemeClr>
                </a:solidFill>
              </a:rPr>
              <a:t>           Principles) &amp; Continuous </a:t>
            </a:r>
          </a:p>
          <a:p>
            <a:pPr eaLnBrk="1" hangingPunct="1">
              <a:spcBef>
                <a:spcPct val="0"/>
              </a:spcBef>
              <a:buFontTx/>
              <a:buNone/>
            </a:pPr>
            <a:r>
              <a:rPr lang="en-US" altLang="en-US" sz="850" dirty="0">
                <a:solidFill>
                  <a:schemeClr val="tx1">
                    <a:lumMod val="50000"/>
                  </a:schemeClr>
                </a:solidFill>
              </a:rPr>
              <a:t>             Improvement Process/Tool (Indistar®)</a:t>
            </a:r>
          </a:p>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-Coordinate </a:t>
            </a:r>
            <a:r>
              <a:rPr lang="en-US" altLang="en-US" sz="850" dirty="0">
                <a:solidFill>
                  <a:schemeClr val="tx1">
                    <a:lumMod val="50000"/>
                  </a:schemeClr>
                </a:solidFill>
              </a:rPr>
              <a:t>across OSPI divisions, ESDs, </a:t>
            </a:r>
          </a:p>
          <a:p>
            <a:pPr eaLnBrk="1" hangingPunct="1">
              <a:spcBef>
                <a:spcPct val="0"/>
              </a:spcBef>
              <a:buFontTx/>
              <a:buNone/>
            </a:pPr>
            <a:r>
              <a:rPr lang="en-US" altLang="en-US" sz="850" dirty="0">
                <a:solidFill>
                  <a:schemeClr val="tx1">
                    <a:lumMod val="50000"/>
                  </a:schemeClr>
                </a:solidFill>
              </a:rPr>
              <a:t>                and Professional Educator </a:t>
            </a:r>
          </a:p>
          <a:p>
            <a:pPr eaLnBrk="1" hangingPunct="1">
              <a:spcBef>
                <a:spcPct val="0"/>
              </a:spcBef>
              <a:buFontTx/>
              <a:buNone/>
            </a:pPr>
            <a:r>
              <a:rPr lang="en-US" altLang="en-US" sz="850" dirty="0">
                <a:solidFill>
                  <a:schemeClr val="tx1">
                    <a:lumMod val="50000"/>
                  </a:schemeClr>
                </a:solidFill>
              </a:rPr>
              <a:t>                 Organizations to provide coherent</a:t>
            </a:r>
          </a:p>
          <a:p>
            <a:pPr eaLnBrk="1" hangingPunct="1">
              <a:spcBef>
                <a:spcPct val="0"/>
              </a:spcBef>
              <a:buFontTx/>
              <a:buNone/>
            </a:pPr>
            <a:r>
              <a:rPr lang="en-US" altLang="en-US" sz="850" dirty="0">
                <a:solidFill>
                  <a:schemeClr val="tx1">
                    <a:lumMod val="50000"/>
                  </a:schemeClr>
                </a:solidFill>
              </a:rPr>
              <a:t>                   statewide system of support</a:t>
            </a:r>
          </a:p>
          <a:p>
            <a:pPr eaLnBrk="1" hangingPunct="1">
              <a:spcBef>
                <a:spcPct val="0"/>
              </a:spcBef>
              <a:buFontTx/>
              <a:buNone/>
            </a:pPr>
            <a:endParaRPr lang="en-US" altLang="en-US" sz="850" b="1" dirty="0">
              <a:solidFill>
                <a:schemeClr val="tx1">
                  <a:lumMod val="50000"/>
                </a:schemeClr>
              </a:solidFill>
            </a:endParaRPr>
          </a:p>
          <a:p>
            <a:pPr eaLnBrk="1" hangingPunct="1">
              <a:spcBef>
                <a:spcPct val="0"/>
              </a:spcBef>
              <a:buFontTx/>
              <a:buNone/>
            </a:pPr>
            <a:r>
              <a:rPr lang="en-US" altLang="en-US" sz="850" b="1" dirty="0">
                <a:solidFill>
                  <a:schemeClr val="tx1">
                    <a:lumMod val="50000"/>
                  </a:schemeClr>
                </a:solidFill>
              </a:rPr>
              <a:t>                     -</a:t>
            </a:r>
            <a:r>
              <a:rPr lang="en-US" altLang="en-US" sz="850" i="1" dirty="0">
                <a:solidFill>
                  <a:schemeClr val="tx1">
                    <a:lumMod val="50000"/>
                  </a:schemeClr>
                </a:solidFill>
              </a:rPr>
              <a:t>Districts implementing Turnaround </a:t>
            </a:r>
          </a:p>
          <a:p>
            <a:pPr eaLnBrk="1" hangingPunct="1">
              <a:spcBef>
                <a:spcPct val="0"/>
              </a:spcBef>
              <a:buFontTx/>
              <a:buNone/>
            </a:pPr>
            <a:r>
              <a:rPr lang="en-US" altLang="en-US" sz="850" i="1" dirty="0">
                <a:solidFill>
                  <a:schemeClr val="tx1">
                    <a:lumMod val="50000"/>
                  </a:schemeClr>
                </a:solidFill>
              </a:rPr>
              <a:t>                        Principles &amp; utilizing action-planning</a:t>
            </a:r>
          </a:p>
          <a:p>
            <a:pPr eaLnBrk="1" hangingPunct="1">
              <a:spcBef>
                <a:spcPct val="0"/>
              </a:spcBef>
              <a:buFontTx/>
              <a:buNone/>
            </a:pPr>
            <a:r>
              <a:rPr lang="en-US" altLang="en-US" sz="850" i="1" dirty="0">
                <a:solidFill>
                  <a:schemeClr val="tx1">
                    <a:lumMod val="50000"/>
                  </a:schemeClr>
                </a:solidFill>
              </a:rPr>
              <a:t>                         tool </a:t>
            </a:r>
            <a:r>
              <a:rPr lang="en-US" altLang="en-US" sz="850" dirty="0">
                <a:solidFill>
                  <a:schemeClr val="tx1">
                    <a:lumMod val="50000"/>
                  </a:schemeClr>
                </a:solidFill>
              </a:rPr>
              <a:t>(Indistar®): Offer limited  </a:t>
            </a:r>
          </a:p>
          <a:p>
            <a:pPr eaLnBrk="1" hangingPunct="1">
              <a:spcBef>
                <a:spcPct val="0"/>
              </a:spcBef>
              <a:buFontTx/>
              <a:buNone/>
            </a:pPr>
            <a:r>
              <a:rPr lang="en-US" altLang="en-US" sz="850" dirty="0">
                <a:solidFill>
                  <a:schemeClr val="tx1">
                    <a:lumMod val="50000"/>
                  </a:schemeClr>
                </a:solidFill>
              </a:rPr>
              <a:t>                          additional support</a:t>
            </a:r>
          </a:p>
        </p:txBody>
      </p:sp>
      <p:sp>
        <p:nvSpPr>
          <p:cNvPr id="68" name="TextBox 55"/>
          <p:cNvSpPr txBox="1">
            <a:spLocks noChangeArrowheads="1"/>
          </p:cNvSpPr>
          <p:nvPr/>
        </p:nvSpPr>
        <p:spPr bwMode="auto">
          <a:xfrm>
            <a:off x="6014079" y="3124200"/>
            <a:ext cx="2244725" cy="2446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tabLst>
                <a:tab pos="57150" algn="l"/>
                <a:tab pos="457200" algn="l"/>
              </a:tabLst>
              <a:defRPr sz="3200">
                <a:solidFill>
                  <a:schemeClr val="tx1"/>
                </a:solidFill>
                <a:latin typeface="Calibri" pitchFamily="34" charset="0"/>
              </a:defRPr>
            </a:lvl1pPr>
            <a:lvl2pPr marL="742950" indent="-285750" eaLnBrk="0" hangingPunct="0">
              <a:spcBef>
                <a:spcPct val="20000"/>
              </a:spcBef>
              <a:buFont typeface="Arial" charset="0"/>
              <a:buChar char="–"/>
              <a:tabLst>
                <a:tab pos="57150" algn="l"/>
                <a:tab pos="457200" algn="l"/>
              </a:tabLst>
              <a:defRPr sz="2800">
                <a:solidFill>
                  <a:schemeClr val="tx1"/>
                </a:solidFill>
                <a:latin typeface="Calibri" pitchFamily="34" charset="0"/>
              </a:defRPr>
            </a:lvl2pPr>
            <a:lvl3pPr marL="1143000" indent="-228600" eaLnBrk="0" hangingPunct="0">
              <a:spcBef>
                <a:spcPct val="20000"/>
              </a:spcBef>
              <a:buFont typeface="Arial" charset="0"/>
              <a:buChar char="•"/>
              <a:tabLst>
                <a:tab pos="57150" algn="l"/>
                <a:tab pos="457200" algn="l"/>
              </a:tabLst>
              <a:defRPr sz="2400">
                <a:solidFill>
                  <a:schemeClr val="tx1"/>
                </a:solidFill>
                <a:latin typeface="Calibri" pitchFamily="34" charset="0"/>
              </a:defRPr>
            </a:lvl3pPr>
            <a:lvl4pPr marL="1600200" indent="-228600" eaLnBrk="0" hangingPunct="0">
              <a:spcBef>
                <a:spcPct val="20000"/>
              </a:spcBef>
              <a:buFont typeface="Arial" charset="0"/>
              <a:buChar char="–"/>
              <a:tabLst>
                <a:tab pos="57150" algn="l"/>
                <a:tab pos="457200" algn="l"/>
              </a:tabLst>
              <a:defRPr sz="2000">
                <a:solidFill>
                  <a:schemeClr val="tx1"/>
                </a:solidFill>
                <a:latin typeface="Calibri" pitchFamily="34" charset="0"/>
              </a:defRPr>
            </a:lvl4pPr>
            <a:lvl5pPr marL="2057400" indent="-228600" eaLnBrk="0" hangingPunct="0">
              <a:spcBef>
                <a:spcPct val="20000"/>
              </a:spcBef>
              <a:buFont typeface="Arial" charset="0"/>
              <a:buChar char="»"/>
              <a:tabLst>
                <a:tab pos="57150" algn="l"/>
                <a:tab pos="457200"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tabLst>
                <a:tab pos="57150" algn="l"/>
                <a:tab pos="457200"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tabLst>
                <a:tab pos="57150" algn="l"/>
                <a:tab pos="457200"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tabLst>
                <a:tab pos="57150" algn="l"/>
                <a:tab pos="457200"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tabLst>
                <a:tab pos="57150" algn="l"/>
                <a:tab pos="457200" algn="l"/>
              </a:tabLst>
              <a:defRPr sz="2000">
                <a:solidFill>
                  <a:schemeClr val="tx1"/>
                </a:solidFill>
                <a:latin typeface="Calibri" pitchFamily="34" charset="0"/>
              </a:defRPr>
            </a:lvl9pPr>
          </a:lstStyle>
          <a:p>
            <a:pPr eaLnBrk="1" hangingPunct="1">
              <a:spcBef>
                <a:spcPct val="0"/>
              </a:spcBef>
              <a:buFontTx/>
              <a:buNone/>
            </a:pPr>
            <a:r>
              <a:rPr lang="en-US" altLang="en-US" sz="850" b="1" dirty="0">
                <a:solidFill>
                  <a:schemeClr val="tx1">
                    <a:lumMod val="50000"/>
                  </a:schemeClr>
                </a:solidFill>
              </a:rPr>
              <a:t>-Support </a:t>
            </a:r>
            <a:r>
              <a:rPr lang="en-US" altLang="en-US" sz="850" dirty="0">
                <a:solidFill>
                  <a:schemeClr val="tx1">
                    <a:lumMod val="50000"/>
                  </a:schemeClr>
                </a:solidFill>
              </a:rPr>
              <a:t>schools to effectively </a:t>
            </a:r>
          </a:p>
          <a:p>
            <a:pPr eaLnBrk="1" hangingPunct="1">
              <a:spcBef>
                <a:spcPct val="0"/>
              </a:spcBef>
              <a:buFontTx/>
              <a:buNone/>
            </a:pPr>
            <a:r>
              <a:rPr lang="en-US" altLang="en-US" sz="850" dirty="0">
                <a:solidFill>
                  <a:schemeClr val="tx1">
                    <a:lumMod val="50000"/>
                  </a:schemeClr>
                </a:solidFill>
              </a:rPr>
              <a:t>  develop and implement</a:t>
            </a:r>
          </a:p>
          <a:p>
            <a:pPr eaLnBrk="1" hangingPunct="1">
              <a:spcBef>
                <a:spcPct val="0"/>
              </a:spcBef>
              <a:buFontTx/>
              <a:buNone/>
            </a:pPr>
            <a:r>
              <a:rPr lang="en-US" altLang="en-US" sz="850" dirty="0">
                <a:solidFill>
                  <a:schemeClr val="tx1">
                    <a:lumMod val="50000"/>
                  </a:schemeClr>
                </a:solidFill>
              </a:rPr>
              <a:t>  improvement plans</a:t>
            </a:r>
          </a:p>
          <a:p>
            <a:pPr eaLnBrk="1" hangingPunct="1">
              <a:spcBef>
                <a:spcPct val="0"/>
              </a:spcBef>
              <a:buFontTx/>
              <a:buNone/>
            </a:pPr>
            <a:r>
              <a:rPr lang="en-US" altLang="en-US" sz="850" b="1" dirty="0">
                <a:solidFill>
                  <a:schemeClr val="tx1">
                    <a:lumMod val="50000"/>
                  </a:schemeClr>
                </a:solidFill>
              </a:rPr>
              <a:t>-Build </a:t>
            </a:r>
            <a:r>
              <a:rPr lang="en-US" altLang="en-US" sz="850" dirty="0">
                <a:solidFill>
                  <a:schemeClr val="tx1">
                    <a:lumMod val="50000"/>
                  </a:schemeClr>
                </a:solidFill>
              </a:rPr>
              <a:t>school and district capacity to </a:t>
            </a:r>
          </a:p>
          <a:p>
            <a:pPr eaLnBrk="1" hangingPunct="1">
              <a:spcBef>
                <a:spcPct val="0"/>
              </a:spcBef>
              <a:buFontTx/>
              <a:buNone/>
            </a:pPr>
            <a:r>
              <a:rPr lang="en-US" altLang="en-US" sz="850" dirty="0">
                <a:solidFill>
                  <a:schemeClr val="tx1">
                    <a:lumMod val="50000"/>
                  </a:schemeClr>
                </a:solidFill>
              </a:rPr>
              <a:t>  implement  TPEP, Washington State</a:t>
            </a:r>
          </a:p>
          <a:p>
            <a:pPr eaLnBrk="1" hangingPunct="1">
              <a:spcBef>
                <a:spcPct val="0"/>
              </a:spcBef>
              <a:buFontTx/>
              <a:buNone/>
            </a:pPr>
            <a:r>
              <a:rPr lang="en-US" altLang="en-US" sz="850" dirty="0">
                <a:solidFill>
                  <a:schemeClr val="tx1">
                    <a:lumMod val="50000"/>
                  </a:schemeClr>
                </a:solidFill>
              </a:rPr>
              <a:t>  Learning Standards, Smarter </a:t>
            </a:r>
          </a:p>
          <a:p>
            <a:pPr eaLnBrk="1" hangingPunct="1">
              <a:spcBef>
                <a:spcPct val="0"/>
              </a:spcBef>
              <a:buFontTx/>
              <a:buNone/>
            </a:pPr>
            <a:r>
              <a:rPr lang="en-US" altLang="en-US" sz="850" dirty="0">
                <a:solidFill>
                  <a:schemeClr val="tx1">
                    <a:lumMod val="50000"/>
                  </a:schemeClr>
                </a:solidFill>
              </a:rPr>
              <a:t>  Balanced Assessments, and MTSS</a:t>
            </a:r>
            <a:endParaRPr lang="en-US" altLang="en-US" sz="850" b="1" dirty="0">
              <a:solidFill>
                <a:schemeClr val="tx1">
                  <a:lumMod val="50000"/>
                </a:schemeClr>
              </a:solidFill>
            </a:endParaRPr>
          </a:p>
          <a:p>
            <a:pPr eaLnBrk="1" hangingPunct="1">
              <a:spcBef>
                <a:spcPct val="0"/>
              </a:spcBef>
              <a:buFontTx/>
              <a:buNone/>
            </a:pPr>
            <a:r>
              <a:rPr lang="en-US" altLang="en-US" sz="850" b="1" dirty="0">
                <a:solidFill>
                  <a:schemeClr val="tx1">
                    <a:lumMod val="50000"/>
                  </a:schemeClr>
                </a:solidFill>
              </a:rPr>
              <a:t>-Revise </a:t>
            </a:r>
            <a:r>
              <a:rPr lang="en-US" altLang="en-US" sz="850" dirty="0">
                <a:solidFill>
                  <a:schemeClr val="tx1">
                    <a:lumMod val="50000"/>
                  </a:schemeClr>
                </a:solidFill>
              </a:rPr>
              <a:t>plans based on current data </a:t>
            </a:r>
          </a:p>
          <a:p>
            <a:pPr eaLnBrk="1" hangingPunct="1">
              <a:spcBef>
                <a:spcPct val="0"/>
              </a:spcBef>
              <a:buFontTx/>
              <a:buNone/>
            </a:pPr>
            <a:r>
              <a:rPr lang="en-US" altLang="en-US" sz="850" dirty="0">
                <a:solidFill>
                  <a:schemeClr val="tx1">
                    <a:lumMod val="50000"/>
                  </a:schemeClr>
                </a:solidFill>
              </a:rPr>
              <a:t>  and research</a:t>
            </a:r>
          </a:p>
          <a:p>
            <a:pPr eaLnBrk="1" hangingPunct="1">
              <a:spcBef>
                <a:spcPct val="0"/>
              </a:spcBef>
              <a:buFontTx/>
              <a:buNone/>
            </a:pPr>
            <a:r>
              <a:rPr lang="en-US" altLang="en-US" sz="850" b="1" dirty="0">
                <a:solidFill>
                  <a:schemeClr val="tx1">
                    <a:lumMod val="50000"/>
                  </a:schemeClr>
                </a:solidFill>
              </a:rPr>
              <a:t>-Review </a:t>
            </a:r>
            <a:r>
              <a:rPr lang="en-US" altLang="en-US" sz="850" dirty="0">
                <a:solidFill>
                  <a:schemeClr val="tx1">
                    <a:lumMod val="50000"/>
                  </a:schemeClr>
                </a:solidFill>
              </a:rPr>
              <a:t>policies, procedures &amp; practices </a:t>
            </a:r>
          </a:p>
          <a:p>
            <a:pPr eaLnBrk="1" hangingPunct="1">
              <a:spcBef>
                <a:spcPct val="0"/>
              </a:spcBef>
              <a:buFontTx/>
              <a:buNone/>
            </a:pPr>
            <a:r>
              <a:rPr lang="en-US" altLang="en-US" sz="850" dirty="0">
                <a:solidFill>
                  <a:schemeClr val="tx1">
                    <a:lumMod val="50000"/>
                  </a:schemeClr>
                </a:solidFill>
              </a:rPr>
              <a:t>  to address inequitable student outcomes</a:t>
            </a:r>
          </a:p>
          <a:p>
            <a:pPr eaLnBrk="1" hangingPunct="1">
              <a:spcBef>
                <a:spcPct val="0"/>
              </a:spcBef>
              <a:buFontTx/>
              <a:buNone/>
            </a:pPr>
            <a:r>
              <a:rPr lang="en-US" altLang="en-US" sz="850" b="1" dirty="0">
                <a:solidFill>
                  <a:schemeClr val="tx1">
                    <a:lumMod val="50000"/>
                  </a:schemeClr>
                </a:solidFill>
              </a:rPr>
              <a:t>-Build </a:t>
            </a:r>
            <a:r>
              <a:rPr lang="en-US" altLang="en-US" sz="850" dirty="0">
                <a:solidFill>
                  <a:schemeClr val="tx1">
                    <a:lumMod val="50000"/>
                  </a:schemeClr>
                </a:solidFill>
              </a:rPr>
              <a:t>system-wide capacity to support</a:t>
            </a:r>
          </a:p>
          <a:p>
            <a:pPr eaLnBrk="1" hangingPunct="1">
              <a:spcBef>
                <a:spcPct val="0"/>
              </a:spcBef>
              <a:buFontTx/>
              <a:buNone/>
            </a:pPr>
            <a:r>
              <a:rPr lang="en-US" altLang="en-US" sz="850" dirty="0">
                <a:solidFill>
                  <a:schemeClr val="tx1">
                    <a:lumMod val="50000"/>
                  </a:schemeClr>
                </a:solidFill>
              </a:rPr>
              <a:t>  continuous improvement of educator </a:t>
            </a:r>
          </a:p>
          <a:p>
            <a:pPr eaLnBrk="1" hangingPunct="1">
              <a:spcBef>
                <a:spcPct val="0"/>
              </a:spcBef>
              <a:buFontTx/>
              <a:buNone/>
            </a:pPr>
            <a:r>
              <a:rPr lang="en-US" altLang="en-US" sz="850" dirty="0">
                <a:solidFill>
                  <a:schemeClr val="tx1">
                    <a:lumMod val="50000"/>
                  </a:schemeClr>
                </a:solidFill>
              </a:rPr>
              <a:t>  practice and student learning</a:t>
            </a:r>
            <a:endParaRPr lang="en-US" altLang="en-US" sz="850" b="1" dirty="0">
              <a:solidFill>
                <a:schemeClr val="tx1">
                  <a:lumMod val="50000"/>
                </a:schemeClr>
              </a:solidFill>
            </a:endParaRPr>
          </a:p>
          <a:p>
            <a:pPr eaLnBrk="1" hangingPunct="1">
              <a:spcBef>
                <a:spcPct val="0"/>
              </a:spcBef>
              <a:buFontTx/>
              <a:buNone/>
            </a:pPr>
            <a:r>
              <a:rPr lang="en-US" altLang="en-US" sz="850" b="1" dirty="0">
                <a:solidFill>
                  <a:schemeClr val="tx1">
                    <a:lumMod val="50000"/>
                  </a:schemeClr>
                </a:solidFill>
              </a:rPr>
              <a:t>-Engage </a:t>
            </a:r>
            <a:r>
              <a:rPr lang="en-US" altLang="en-US" sz="850" dirty="0">
                <a:solidFill>
                  <a:schemeClr val="tx1">
                    <a:lumMod val="50000"/>
                  </a:schemeClr>
                </a:solidFill>
              </a:rPr>
              <a:t>school and district teams in </a:t>
            </a:r>
          </a:p>
          <a:p>
            <a:pPr eaLnBrk="1" hangingPunct="1">
              <a:spcBef>
                <a:spcPct val="0"/>
              </a:spcBef>
              <a:buFontTx/>
              <a:buNone/>
            </a:pPr>
            <a:r>
              <a:rPr lang="en-US" altLang="en-US" sz="850" dirty="0">
                <a:solidFill>
                  <a:schemeClr val="tx1">
                    <a:lumMod val="50000"/>
                  </a:schemeClr>
                </a:solidFill>
              </a:rPr>
              <a:t>  implementing Turnaround Principles using</a:t>
            </a:r>
          </a:p>
          <a:p>
            <a:pPr eaLnBrk="1" hangingPunct="1">
              <a:spcBef>
                <a:spcPct val="0"/>
              </a:spcBef>
              <a:buFontTx/>
              <a:buNone/>
            </a:pPr>
            <a:r>
              <a:rPr lang="en-US" altLang="en-US" sz="850" dirty="0">
                <a:solidFill>
                  <a:schemeClr val="tx1">
                    <a:lumMod val="50000"/>
                  </a:schemeClr>
                </a:solidFill>
              </a:rPr>
              <a:t>  online tool (Indistar® ) </a:t>
            </a:r>
            <a:r>
              <a:rPr lang="en-US" altLang="en-US" sz="850" i="1" dirty="0">
                <a:solidFill>
                  <a:schemeClr val="tx1">
                    <a:lumMod val="50000"/>
                  </a:schemeClr>
                </a:solidFill>
              </a:rPr>
              <a:t>Optional</a:t>
            </a:r>
            <a:endParaRPr lang="en-US" altLang="en-US" sz="850" b="1" dirty="0">
              <a:solidFill>
                <a:schemeClr val="tx1">
                  <a:lumMod val="50000"/>
                </a:schemeClr>
              </a:solidFill>
            </a:endParaRPr>
          </a:p>
          <a:p>
            <a:pPr eaLnBrk="1" hangingPunct="1">
              <a:spcBef>
                <a:spcPct val="0"/>
              </a:spcBef>
              <a:buFontTx/>
              <a:buNone/>
            </a:pPr>
            <a:r>
              <a:rPr lang="en-US" altLang="en-US" sz="850" b="1" dirty="0">
                <a:solidFill>
                  <a:schemeClr val="tx1">
                    <a:lumMod val="50000"/>
                  </a:schemeClr>
                </a:solidFill>
              </a:rPr>
              <a:t>-Access </a:t>
            </a:r>
            <a:r>
              <a:rPr lang="en-US" altLang="en-US" sz="850" dirty="0">
                <a:solidFill>
                  <a:schemeClr val="tx1">
                    <a:lumMod val="50000"/>
                  </a:schemeClr>
                </a:solidFill>
              </a:rPr>
              <a:t>regional and state resources</a:t>
            </a:r>
            <a:endParaRPr lang="en-US" altLang="en-US" sz="850" b="1" dirty="0">
              <a:solidFill>
                <a:schemeClr val="tx1">
                  <a:lumMod val="50000"/>
                </a:schemeClr>
              </a:solidFill>
            </a:endParaRPr>
          </a:p>
        </p:txBody>
      </p:sp>
      <p:sp>
        <p:nvSpPr>
          <p:cNvPr id="61" name="TextBox 60"/>
          <p:cNvSpPr txBox="1"/>
          <p:nvPr/>
        </p:nvSpPr>
        <p:spPr>
          <a:xfrm>
            <a:off x="10134600" y="6673334"/>
            <a:ext cx="609600" cy="184666"/>
          </a:xfrm>
          <a:prstGeom prst="rect">
            <a:avLst/>
          </a:prstGeom>
          <a:noFill/>
        </p:spPr>
        <p:txBody>
          <a:bodyPr wrap="square" rtlCol="0">
            <a:spAutoFit/>
          </a:bodyPr>
          <a:lstStyle/>
          <a:p>
            <a:r>
              <a:rPr lang="en-US" sz="600" dirty="0">
                <a:solidFill>
                  <a:schemeClr val="tx1">
                    <a:lumMod val="50000"/>
                  </a:schemeClr>
                </a:solidFill>
              </a:rPr>
              <a:t>2-10-15 | dg </a:t>
            </a:r>
          </a:p>
        </p:txBody>
      </p:sp>
      <p:sp>
        <p:nvSpPr>
          <p:cNvPr id="64" name="Rectangle 63"/>
          <p:cNvSpPr/>
          <p:nvPr/>
        </p:nvSpPr>
        <p:spPr>
          <a:xfrm>
            <a:off x="2027168" y="198379"/>
            <a:ext cx="8640833" cy="307777"/>
          </a:xfrm>
          <a:prstGeom prst="rect">
            <a:avLst/>
          </a:prstGeom>
        </p:spPr>
        <p:txBody>
          <a:bodyPr wrap="square">
            <a:spAutoFit/>
          </a:bodyPr>
          <a:lstStyle/>
          <a:p>
            <a:r>
              <a:rPr lang="en-US" altLang="en-US" sz="1400" dirty="0">
                <a:solidFill>
                  <a:schemeClr val="bg1"/>
                </a:solidFill>
              </a:rPr>
              <a:t>Multi-Tiered Framework – ALL SCHOOLS</a:t>
            </a:r>
          </a:p>
        </p:txBody>
      </p:sp>
      <p:grpSp>
        <p:nvGrpSpPr>
          <p:cNvPr id="72" name="Group 71"/>
          <p:cNvGrpSpPr/>
          <p:nvPr/>
        </p:nvGrpSpPr>
        <p:grpSpPr>
          <a:xfrm>
            <a:off x="1661958" y="685801"/>
            <a:ext cx="1538442" cy="1384995"/>
            <a:chOff x="60174" y="824805"/>
            <a:chExt cx="1538442" cy="1384995"/>
          </a:xfrm>
        </p:grpSpPr>
        <p:sp>
          <p:nvSpPr>
            <p:cNvPr id="75" name="Rounded Rectangle 74"/>
            <p:cNvSpPr/>
            <p:nvPr/>
          </p:nvSpPr>
          <p:spPr>
            <a:xfrm>
              <a:off x="76200" y="838200"/>
              <a:ext cx="1507714" cy="13502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82" name="TextBox 4"/>
            <p:cNvSpPr txBox="1">
              <a:spLocks noChangeArrowheads="1"/>
            </p:cNvSpPr>
            <p:nvPr/>
          </p:nvSpPr>
          <p:spPr bwMode="auto">
            <a:xfrm>
              <a:off x="60174" y="824805"/>
              <a:ext cx="1538442"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a:solidFill>
                    <a:schemeClr val="bg1"/>
                  </a:solidFill>
                  <a:latin typeface="Arial" charset="0"/>
                </a:rPr>
                <a:t>All schools/districts begin at  the “</a:t>
              </a:r>
              <a:r>
                <a:rPr lang="en-US" altLang="en-US" sz="800" b="1" i="1" dirty="0">
                  <a:solidFill>
                    <a:schemeClr val="bg1"/>
                  </a:solidFill>
                  <a:latin typeface="Arial" charset="0"/>
                </a:rPr>
                <a:t>All Schools</a:t>
              </a:r>
              <a:r>
                <a:rPr lang="en-US" altLang="en-US" sz="800" b="1" dirty="0">
                  <a:solidFill>
                    <a:schemeClr val="bg1"/>
                  </a:solidFill>
                  <a:latin typeface="Arial" charset="0"/>
                </a:rPr>
                <a:t>” </a:t>
              </a:r>
              <a:r>
                <a:rPr lang="en-US" altLang="en-US" sz="800" b="1" i="1" dirty="0">
                  <a:solidFill>
                    <a:schemeClr val="bg1"/>
                  </a:solidFill>
                  <a:latin typeface="Arial" charset="0"/>
                </a:rPr>
                <a:t>tier</a:t>
              </a:r>
              <a:r>
                <a:rPr lang="en-US" altLang="en-US" sz="800" b="1" dirty="0">
                  <a:solidFill>
                    <a:schemeClr val="bg1"/>
                  </a:solidFill>
                  <a:latin typeface="Arial" charset="0"/>
                </a:rPr>
                <a:t> and perform the actions listed.</a:t>
              </a:r>
            </a:p>
            <a:p>
              <a:pPr algn="ctr" eaLnBrk="1" hangingPunct="1">
                <a:spcBef>
                  <a:spcPct val="0"/>
                </a:spcBef>
                <a:buFontTx/>
                <a:buNone/>
              </a:pPr>
              <a:endParaRPr lang="en-US" altLang="en-US" sz="400" b="1" dirty="0">
                <a:solidFill>
                  <a:schemeClr val="bg1"/>
                </a:solidFill>
                <a:latin typeface="Arial" charset="0"/>
              </a:endParaRPr>
            </a:p>
            <a:p>
              <a:pPr algn="ctr" eaLnBrk="1" hangingPunct="1">
                <a:spcBef>
                  <a:spcPct val="0"/>
                </a:spcBef>
                <a:buFontTx/>
                <a:buNone/>
              </a:pPr>
              <a:r>
                <a:rPr lang="en-US" altLang="en-US" sz="800" b="1" dirty="0">
                  <a:solidFill>
                    <a:schemeClr val="bg1"/>
                  </a:solidFill>
                  <a:latin typeface="Arial" charset="0"/>
                </a:rPr>
                <a:t>All schools/districts identified as Priority/Focus/SIG/RADI/ RADII implement additional actions listed per designation</a:t>
              </a:r>
              <a:r>
                <a:rPr lang="en-US" altLang="en-US" sz="700" b="1" dirty="0">
                  <a:solidFill>
                    <a:schemeClr val="bg1"/>
                  </a:solidFill>
                  <a:latin typeface="Arial" charset="0"/>
                </a:rPr>
                <a:t>.</a:t>
              </a:r>
            </a:p>
          </p:txBody>
        </p:sp>
      </p:grpSp>
      <p:grpSp>
        <p:nvGrpSpPr>
          <p:cNvPr id="95" name="Group 2"/>
          <p:cNvGrpSpPr>
            <a:grpSpLocks/>
          </p:cNvGrpSpPr>
          <p:nvPr/>
        </p:nvGrpSpPr>
        <p:grpSpPr bwMode="auto">
          <a:xfrm>
            <a:off x="1728789" y="808832"/>
            <a:ext cx="8728075" cy="5105399"/>
            <a:chOff x="-790798" y="70297"/>
            <a:chExt cx="10521835" cy="6154173"/>
          </a:xfrm>
        </p:grpSpPr>
        <p:cxnSp>
          <p:nvCxnSpPr>
            <p:cNvPr id="96" name="Straight Connector 95"/>
            <p:cNvCxnSpPr/>
            <p:nvPr/>
          </p:nvCxnSpPr>
          <p:spPr>
            <a:xfrm flipV="1">
              <a:off x="1850186" y="79866"/>
              <a:ext cx="1498471" cy="6127383"/>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flipH="1">
              <a:off x="1302928" y="1713704"/>
              <a:ext cx="6477990" cy="0"/>
            </a:xfrm>
            <a:prstGeom prst="line">
              <a:avLst/>
            </a:prstGeom>
            <a:ln w="34925" cap="rnd"/>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flipH="1">
              <a:off x="1637300" y="943347"/>
              <a:ext cx="5776177" cy="0"/>
            </a:xfrm>
            <a:prstGeom prst="line">
              <a:avLst/>
            </a:prstGeom>
            <a:ln w="28575" cap="flat"/>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flipH="1">
              <a:off x="-790797" y="70297"/>
              <a:ext cx="2846537" cy="6154173"/>
            </a:xfrm>
            <a:prstGeom prst="line">
              <a:avLst/>
            </a:prstGeom>
            <a:ln w="34925" cap="rnd"/>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a:off x="7055605" y="79866"/>
              <a:ext cx="2675432" cy="6129296"/>
            </a:xfrm>
            <a:prstGeom prst="line">
              <a:avLst/>
            </a:prstGeom>
            <a:ln w="34925" cap="rnd"/>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rot="10800000" flipH="1" flipV="1">
              <a:off x="-790798" y="6222558"/>
              <a:ext cx="10516093" cy="0"/>
            </a:xfrm>
            <a:prstGeom prst="line">
              <a:avLst/>
            </a:prstGeom>
            <a:ln w="34925" cap="rnd"/>
          </p:spPr>
          <p:style>
            <a:lnRef idx="1">
              <a:schemeClr val="accent1"/>
            </a:lnRef>
            <a:fillRef idx="0">
              <a:schemeClr val="accent1"/>
            </a:fillRef>
            <a:effectRef idx="0">
              <a:schemeClr val="accent1"/>
            </a:effectRef>
            <a:fontRef idx="minor">
              <a:schemeClr val="tx1"/>
            </a:fontRef>
          </p:style>
        </p:cxnSp>
      </p:grpSp>
      <p:sp>
        <p:nvSpPr>
          <p:cNvPr id="106" name="Rounded Rectangle 105"/>
          <p:cNvSpPr/>
          <p:nvPr/>
        </p:nvSpPr>
        <p:spPr bwMode="auto">
          <a:xfrm>
            <a:off x="1847228" y="2978151"/>
            <a:ext cx="723900" cy="149225"/>
          </a:xfrm>
          <a:prstGeom prst="roundRect">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b="1" dirty="0">
                <a:solidFill>
                  <a:schemeClr val="tx1">
                    <a:lumMod val="50000"/>
                  </a:schemeClr>
                </a:solidFill>
              </a:rPr>
              <a:t>ACTIONS</a:t>
            </a:r>
          </a:p>
        </p:txBody>
      </p:sp>
      <p:sp>
        <p:nvSpPr>
          <p:cNvPr id="107" name="Rounded Rectangle 106"/>
          <p:cNvSpPr/>
          <p:nvPr/>
        </p:nvSpPr>
        <p:spPr bwMode="auto">
          <a:xfrm>
            <a:off x="9638056" y="2968626"/>
            <a:ext cx="953744" cy="155575"/>
          </a:xfrm>
          <a:prstGeom prst="roundRect">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50" b="1" dirty="0">
                <a:solidFill>
                  <a:schemeClr val="tx1">
                    <a:lumMod val="50000"/>
                  </a:schemeClr>
                </a:solidFill>
              </a:rPr>
              <a:t>AUTONOMY</a:t>
            </a:r>
            <a:endParaRPr lang="en-US" sz="800" b="1" dirty="0">
              <a:solidFill>
                <a:schemeClr val="tx1">
                  <a:lumMod val="50000"/>
                </a:schemeClr>
              </a:solidFill>
            </a:endParaRPr>
          </a:p>
        </p:txBody>
      </p:sp>
      <p:cxnSp>
        <p:nvCxnSpPr>
          <p:cNvPr id="108" name="Straight Connector 107"/>
          <p:cNvCxnSpPr/>
          <p:nvPr/>
        </p:nvCxnSpPr>
        <p:spPr bwMode="auto">
          <a:xfrm flipH="1">
            <a:off x="4090050" y="808831"/>
            <a:ext cx="4147489" cy="0"/>
          </a:xfrm>
          <a:prstGeom prst="line">
            <a:avLst/>
          </a:prstGeom>
          <a:ln w="34925" cap="rnd"/>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bwMode="auto">
          <a:xfrm flipH="1" flipV="1">
            <a:off x="7067551" y="808831"/>
            <a:ext cx="1328736" cy="510540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62" name="Rounded Rectangle 61"/>
          <p:cNvSpPr/>
          <p:nvPr/>
        </p:nvSpPr>
        <p:spPr bwMode="auto">
          <a:xfrm>
            <a:off x="3772870" y="2414588"/>
            <a:ext cx="4685330" cy="557212"/>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dirty="0">
                <a:solidFill>
                  <a:schemeClr val="tx1">
                    <a:lumMod val="50000"/>
                  </a:schemeClr>
                </a:solidFill>
              </a:rPr>
              <a:t>PRIORITY, FOCUS, AND SCHOOL IMPROVEMENT GRANT (SIG) SCHOOLS &amp; DISTRICTS</a:t>
            </a:r>
          </a:p>
        </p:txBody>
      </p:sp>
      <p:sp>
        <p:nvSpPr>
          <p:cNvPr id="92" name="Rounded Rectangle 91"/>
          <p:cNvSpPr/>
          <p:nvPr/>
        </p:nvSpPr>
        <p:spPr bwMode="auto">
          <a:xfrm>
            <a:off x="4279900" y="1655064"/>
            <a:ext cx="3797300" cy="402336"/>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dirty="0">
                <a:solidFill>
                  <a:schemeClr val="tx1">
                    <a:lumMod val="50000"/>
                  </a:schemeClr>
                </a:solidFill>
              </a:rPr>
              <a:t>REQUIRED ACTION DISTRICT LEVEL I</a:t>
            </a:r>
          </a:p>
        </p:txBody>
      </p:sp>
      <p:sp>
        <p:nvSpPr>
          <p:cNvPr id="59" name="Rounded Rectangle 58"/>
          <p:cNvSpPr/>
          <p:nvPr/>
        </p:nvSpPr>
        <p:spPr bwMode="auto">
          <a:xfrm>
            <a:off x="4279900" y="990600"/>
            <a:ext cx="3797300" cy="404812"/>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dirty="0">
                <a:solidFill>
                  <a:schemeClr val="tx1">
                    <a:lumMod val="50000"/>
                  </a:schemeClr>
                </a:solidFill>
              </a:rPr>
              <a:t>REQUIRED ACTION DISTRICT LEVEL II</a:t>
            </a:r>
          </a:p>
        </p:txBody>
      </p:sp>
      <p:cxnSp>
        <p:nvCxnSpPr>
          <p:cNvPr id="110" name="Straight Connector 109"/>
          <p:cNvCxnSpPr/>
          <p:nvPr/>
        </p:nvCxnSpPr>
        <p:spPr bwMode="auto">
          <a:xfrm flipH="1">
            <a:off x="3019590" y="3124200"/>
            <a:ext cx="6216514" cy="0"/>
          </a:xfrm>
          <a:prstGeom prst="line">
            <a:avLst/>
          </a:prstGeom>
          <a:ln w="34925" cap="rnd"/>
        </p:spPr>
        <p:style>
          <a:lnRef idx="1">
            <a:schemeClr val="accent1"/>
          </a:lnRef>
          <a:fillRef idx="0">
            <a:schemeClr val="accent1"/>
          </a:fillRef>
          <a:effectRef idx="0">
            <a:schemeClr val="accent1"/>
          </a:effectRef>
          <a:fontRef idx="minor">
            <a:schemeClr val="tx1"/>
          </a:fontRef>
        </p:style>
      </p:cxnSp>
      <p:sp>
        <p:nvSpPr>
          <p:cNvPr id="111" name="Left-Right Arrow 110"/>
          <p:cNvSpPr/>
          <p:nvPr/>
        </p:nvSpPr>
        <p:spPr>
          <a:xfrm rot="17706055">
            <a:off x="193058" y="2966344"/>
            <a:ext cx="5199724" cy="486237"/>
          </a:xfrm>
          <a:prstGeom prst="leftRightArrow">
            <a:avLst>
              <a:gd name="adj1" fmla="val 43215"/>
              <a:gd name="adj2" fmla="val 50000"/>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dirty="0">
              <a:solidFill>
                <a:schemeClr val="tx1">
                  <a:lumMod val="50000"/>
                </a:schemeClr>
              </a:solidFill>
            </a:endParaRPr>
          </a:p>
        </p:txBody>
      </p:sp>
      <p:sp>
        <p:nvSpPr>
          <p:cNvPr id="112" name="TextBox 1"/>
          <p:cNvSpPr txBox="1">
            <a:spLocks noChangeArrowheads="1"/>
          </p:cNvSpPr>
          <p:nvPr/>
        </p:nvSpPr>
        <p:spPr bwMode="auto">
          <a:xfrm rot="17647092">
            <a:off x="1722020" y="4153409"/>
            <a:ext cx="101162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dirty="0">
                <a:solidFill>
                  <a:schemeClr val="tx1">
                    <a:lumMod val="50000"/>
                  </a:schemeClr>
                </a:solidFill>
                <a:latin typeface="Arial" charset="0"/>
              </a:rPr>
              <a:t>TARGETED</a:t>
            </a:r>
          </a:p>
        </p:txBody>
      </p:sp>
      <p:sp>
        <p:nvSpPr>
          <p:cNvPr id="113" name="TextBox 58"/>
          <p:cNvSpPr txBox="1">
            <a:spLocks noChangeArrowheads="1"/>
          </p:cNvSpPr>
          <p:nvPr/>
        </p:nvSpPr>
        <p:spPr bwMode="auto">
          <a:xfrm rot="17688618">
            <a:off x="2882629" y="1751936"/>
            <a:ext cx="97013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dirty="0">
                <a:solidFill>
                  <a:schemeClr val="tx1">
                    <a:lumMod val="50000"/>
                  </a:schemeClr>
                </a:solidFill>
                <a:latin typeface="Arial" charset="0"/>
              </a:rPr>
              <a:t>DIRECTED</a:t>
            </a:r>
          </a:p>
        </p:txBody>
      </p:sp>
      <p:sp>
        <p:nvSpPr>
          <p:cNvPr id="114" name="Left-Right Arrow 113"/>
          <p:cNvSpPr/>
          <p:nvPr/>
        </p:nvSpPr>
        <p:spPr>
          <a:xfrm rot="3957552">
            <a:off x="6912095" y="2995712"/>
            <a:ext cx="5199724" cy="486237"/>
          </a:xfrm>
          <a:prstGeom prst="leftRightArrow">
            <a:avLst>
              <a:gd name="adj1" fmla="val 43215"/>
              <a:gd name="adj2" fmla="val 50000"/>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dirty="0">
              <a:solidFill>
                <a:schemeClr val="tx1">
                  <a:lumMod val="50000"/>
                </a:schemeClr>
              </a:solidFill>
            </a:endParaRPr>
          </a:p>
        </p:txBody>
      </p:sp>
      <p:sp>
        <p:nvSpPr>
          <p:cNvPr id="115" name="TextBox 58"/>
          <p:cNvSpPr txBox="1">
            <a:spLocks noChangeArrowheads="1"/>
          </p:cNvSpPr>
          <p:nvPr/>
        </p:nvSpPr>
        <p:spPr bwMode="auto">
          <a:xfrm rot="3861210">
            <a:off x="8367147" y="1772938"/>
            <a:ext cx="112395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dirty="0">
                <a:solidFill>
                  <a:schemeClr val="tx1">
                    <a:lumMod val="50000"/>
                  </a:schemeClr>
                </a:solidFill>
                <a:latin typeface="Arial" charset="0"/>
              </a:rPr>
              <a:t>LESS LOCAL</a:t>
            </a:r>
          </a:p>
        </p:txBody>
      </p:sp>
      <p:sp>
        <p:nvSpPr>
          <p:cNvPr id="116" name="TextBox 58"/>
          <p:cNvSpPr txBox="1">
            <a:spLocks noChangeArrowheads="1"/>
          </p:cNvSpPr>
          <p:nvPr/>
        </p:nvSpPr>
        <p:spPr bwMode="auto">
          <a:xfrm rot="3861210">
            <a:off x="9383907" y="4143076"/>
            <a:ext cx="119380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dirty="0">
                <a:solidFill>
                  <a:schemeClr val="tx1">
                    <a:lumMod val="50000"/>
                  </a:schemeClr>
                </a:solidFill>
                <a:latin typeface="Arial" charset="0"/>
              </a:rPr>
              <a:t>MORE LOCAL</a:t>
            </a:r>
          </a:p>
        </p:txBody>
      </p:sp>
    </p:spTree>
    <p:extLst>
      <p:ext uri="{BB962C8B-B14F-4D97-AF65-F5344CB8AC3E}">
        <p14:creationId xmlns:p14="http://schemas.microsoft.com/office/powerpoint/2010/main" val="55509421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Trapezoid 51"/>
          <p:cNvSpPr/>
          <p:nvPr/>
        </p:nvSpPr>
        <p:spPr>
          <a:xfrm>
            <a:off x="3733800" y="798953"/>
            <a:ext cx="4832909" cy="772210"/>
          </a:xfrm>
          <a:custGeom>
            <a:avLst/>
            <a:gdLst>
              <a:gd name="connsiteX0" fmla="*/ 0 w 4876800"/>
              <a:gd name="connsiteY0" fmla="*/ 772210 h 772210"/>
              <a:gd name="connsiteX1" fmla="*/ 348722 w 4876800"/>
              <a:gd name="connsiteY1" fmla="*/ 0 h 772210"/>
              <a:gd name="connsiteX2" fmla="*/ 4528078 w 4876800"/>
              <a:gd name="connsiteY2" fmla="*/ 0 h 772210"/>
              <a:gd name="connsiteX3" fmla="*/ 4876800 w 4876800"/>
              <a:gd name="connsiteY3" fmla="*/ 772210 h 772210"/>
              <a:gd name="connsiteX4" fmla="*/ 0 w 4876800"/>
              <a:gd name="connsiteY4" fmla="*/ 772210 h 772210"/>
              <a:gd name="connsiteX0" fmla="*/ 0 w 4832909"/>
              <a:gd name="connsiteY0" fmla="*/ 772210 h 772210"/>
              <a:gd name="connsiteX1" fmla="*/ 348722 w 4832909"/>
              <a:gd name="connsiteY1" fmla="*/ 0 h 772210"/>
              <a:gd name="connsiteX2" fmla="*/ 4528078 w 4832909"/>
              <a:gd name="connsiteY2" fmla="*/ 0 h 772210"/>
              <a:gd name="connsiteX3" fmla="*/ 4832909 w 4832909"/>
              <a:gd name="connsiteY3" fmla="*/ 750264 h 772210"/>
              <a:gd name="connsiteX4" fmla="*/ 0 w 4832909"/>
              <a:gd name="connsiteY4" fmla="*/ 772210 h 772210"/>
              <a:gd name="connsiteX0" fmla="*/ 0 w 4832909"/>
              <a:gd name="connsiteY0" fmla="*/ 772210 h 772210"/>
              <a:gd name="connsiteX1" fmla="*/ 348722 w 4832909"/>
              <a:gd name="connsiteY1" fmla="*/ 0 h 772210"/>
              <a:gd name="connsiteX2" fmla="*/ 4498817 w 4832909"/>
              <a:gd name="connsiteY2" fmla="*/ 7315 h 772210"/>
              <a:gd name="connsiteX3" fmla="*/ 4832909 w 4832909"/>
              <a:gd name="connsiteY3" fmla="*/ 750264 h 772210"/>
              <a:gd name="connsiteX4" fmla="*/ 0 w 4832909"/>
              <a:gd name="connsiteY4" fmla="*/ 772210 h 7722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32909" h="772210">
                <a:moveTo>
                  <a:pt x="0" y="772210"/>
                </a:moveTo>
                <a:lnTo>
                  <a:pt x="348722" y="0"/>
                </a:lnTo>
                <a:lnTo>
                  <a:pt x="4498817" y="7315"/>
                </a:lnTo>
                <a:lnTo>
                  <a:pt x="4832909" y="750264"/>
                </a:lnTo>
                <a:lnTo>
                  <a:pt x="0" y="772210"/>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50000"/>
                </a:schemeClr>
              </a:solidFill>
            </a:endParaRPr>
          </a:p>
        </p:txBody>
      </p:sp>
      <p:sp>
        <p:nvSpPr>
          <p:cNvPr id="72" name="Trapezoid 71"/>
          <p:cNvSpPr/>
          <p:nvPr/>
        </p:nvSpPr>
        <p:spPr>
          <a:xfrm>
            <a:off x="3465576" y="1527768"/>
            <a:ext cx="5348023" cy="644406"/>
          </a:xfrm>
          <a:custGeom>
            <a:avLst/>
            <a:gdLst>
              <a:gd name="connsiteX0" fmla="*/ 0 w 5399230"/>
              <a:gd name="connsiteY0" fmla="*/ 644406 h 644406"/>
              <a:gd name="connsiteX1" fmla="*/ 293843 w 5399230"/>
              <a:gd name="connsiteY1" fmla="*/ 0 h 644406"/>
              <a:gd name="connsiteX2" fmla="*/ 5105387 w 5399230"/>
              <a:gd name="connsiteY2" fmla="*/ 0 h 644406"/>
              <a:gd name="connsiteX3" fmla="*/ 5399230 w 5399230"/>
              <a:gd name="connsiteY3" fmla="*/ 644406 h 644406"/>
              <a:gd name="connsiteX4" fmla="*/ 0 w 5399230"/>
              <a:gd name="connsiteY4" fmla="*/ 644406 h 644406"/>
              <a:gd name="connsiteX0" fmla="*/ 0 w 5348023"/>
              <a:gd name="connsiteY0" fmla="*/ 644406 h 644406"/>
              <a:gd name="connsiteX1" fmla="*/ 293843 w 5348023"/>
              <a:gd name="connsiteY1" fmla="*/ 0 h 644406"/>
              <a:gd name="connsiteX2" fmla="*/ 5105387 w 5348023"/>
              <a:gd name="connsiteY2" fmla="*/ 0 h 644406"/>
              <a:gd name="connsiteX3" fmla="*/ 5348023 w 5348023"/>
              <a:gd name="connsiteY3" fmla="*/ 644406 h 644406"/>
              <a:gd name="connsiteX4" fmla="*/ 0 w 5348023"/>
              <a:gd name="connsiteY4" fmla="*/ 644406 h 6444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48023" h="644406">
                <a:moveTo>
                  <a:pt x="0" y="644406"/>
                </a:moveTo>
                <a:lnTo>
                  <a:pt x="293843" y="0"/>
                </a:lnTo>
                <a:lnTo>
                  <a:pt x="5105387" y="0"/>
                </a:lnTo>
                <a:lnTo>
                  <a:pt x="5348023" y="644406"/>
                </a:lnTo>
                <a:lnTo>
                  <a:pt x="0" y="644406"/>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50000"/>
                </a:schemeClr>
              </a:solidFill>
            </a:endParaRPr>
          </a:p>
        </p:txBody>
      </p:sp>
      <p:sp>
        <p:nvSpPr>
          <p:cNvPr id="51" name="TextBox 72"/>
          <p:cNvSpPr txBox="1">
            <a:spLocks noChangeArrowheads="1"/>
          </p:cNvSpPr>
          <p:nvPr/>
        </p:nvSpPr>
        <p:spPr bwMode="auto">
          <a:xfrm>
            <a:off x="7467600" y="2209801"/>
            <a:ext cx="2848450" cy="3362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850" b="1" dirty="0">
                <a:solidFill>
                  <a:schemeClr val="tx1">
                    <a:lumMod val="50000"/>
                  </a:schemeClr>
                </a:solidFill>
              </a:rPr>
              <a:t>-Allocate </a:t>
            </a:r>
            <a:r>
              <a:rPr lang="en-US" altLang="en-US" sz="850" dirty="0">
                <a:solidFill>
                  <a:schemeClr val="tx1">
                    <a:lumMod val="50000"/>
                  </a:schemeClr>
                </a:solidFill>
              </a:rPr>
              <a:t>resources (iGrants, </a:t>
            </a:r>
          </a:p>
          <a:p>
            <a:pPr eaLnBrk="1" hangingPunct="1">
              <a:spcBef>
                <a:spcPct val="0"/>
              </a:spcBef>
              <a:buFontTx/>
              <a:buNone/>
            </a:pPr>
            <a:r>
              <a:rPr lang="en-US" altLang="en-US" sz="850" dirty="0">
                <a:solidFill>
                  <a:schemeClr val="tx1">
                    <a:lumMod val="50000"/>
                  </a:schemeClr>
                </a:solidFill>
              </a:rPr>
              <a:t>   Leadership coaches)</a:t>
            </a:r>
            <a:endParaRPr lang="en-US" altLang="en-US" sz="850" b="1" dirty="0">
              <a:solidFill>
                <a:schemeClr val="tx1">
                  <a:lumMod val="50000"/>
                </a:schemeClr>
              </a:solidFill>
            </a:endParaRPr>
          </a:p>
          <a:p>
            <a:pPr eaLnBrk="1" hangingPunct="1">
              <a:spcBef>
                <a:spcPct val="0"/>
              </a:spcBef>
              <a:buFontTx/>
              <a:buNone/>
            </a:pPr>
            <a:r>
              <a:rPr lang="en-US" altLang="en-US" sz="850" b="1" dirty="0">
                <a:solidFill>
                  <a:schemeClr val="tx1">
                    <a:lumMod val="50000"/>
                  </a:schemeClr>
                </a:solidFill>
              </a:rPr>
              <a:t>   -Provide </a:t>
            </a:r>
            <a:r>
              <a:rPr lang="en-US" altLang="en-US" sz="850" dirty="0">
                <a:solidFill>
                  <a:schemeClr val="tx1">
                    <a:lumMod val="50000"/>
                  </a:schemeClr>
                </a:solidFill>
              </a:rPr>
              <a:t>ongoing, job-</a:t>
            </a:r>
          </a:p>
          <a:p>
            <a:pPr eaLnBrk="1" hangingPunct="1">
              <a:spcBef>
                <a:spcPct val="0"/>
              </a:spcBef>
              <a:buFontTx/>
              <a:buNone/>
            </a:pPr>
            <a:r>
              <a:rPr lang="en-US" altLang="en-US" sz="850" dirty="0">
                <a:solidFill>
                  <a:schemeClr val="tx1">
                    <a:lumMod val="50000"/>
                  </a:schemeClr>
                </a:solidFill>
              </a:rPr>
              <a:t>    embedded PD/TA to increase</a:t>
            </a:r>
          </a:p>
          <a:p>
            <a:pPr eaLnBrk="1" hangingPunct="1">
              <a:spcBef>
                <a:spcPct val="0"/>
              </a:spcBef>
              <a:buFontTx/>
              <a:buNone/>
            </a:pPr>
            <a:r>
              <a:rPr lang="en-US" altLang="en-US" sz="850" dirty="0">
                <a:solidFill>
                  <a:schemeClr val="tx1">
                    <a:lumMod val="50000"/>
                  </a:schemeClr>
                </a:solidFill>
              </a:rPr>
              <a:t>     educator capacity for</a:t>
            </a:r>
          </a:p>
          <a:p>
            <a:pPr eaLnBrk="1" hangingPunct="1">
              <a:spcBef>
                <a:spcPct val="0"/>
              </a:spcBef>
              <a:buFontTx/>
              <a:buNone/>
            </a:pPr>
            <a:r>
              <a:rPr lang="en-US" altLang="en-US" sz="850" dirty="0">
                <a:solidFill>
                  <a:schemeClr val="tx1">
                    <a:lumMod val="50000"/>
                  </a:schemeClr>
                </a:solidFill>
              </a:rPr>
              <a:t>      transformational teaching for </a:t>
            </a:r>
          </a:p>
          <a:p>
            <a:pPr eaLnBrk="1" hangingPunct="1">
              <a:spcBef>
                <a:spcPct val="0"/>
              </a:spcBef>
              <a:buFontTx/>
              <a:buNone/>
            </a:pPr>
            <a:r>
              <a:rPr lang="en-US" altLang="en-US" sz="850" dirty="0">
                <a:solidFill>
                  <a:schemeClr val="tx1">
                    <a:lumMod val="50000"/>
                  </a:schemeClr>
                </a:solidFill>
              </a:rPr>
              <a:t>        learning</a:t>
            </a:r>
          </a:p>
          <a:p>
            <a:pPr eaLnBrk="1" hangingPunct="1">
              <a:spcBef>
                <a:spcPct val="0"/>
              </a:spcBef>
              <a:buFontTx/>
              <a:buNone/>
            </a:pPr>
            <a:r>
              <a:rPr lang="en-US" altLang="en-US" sz="850" b="1" dirty="0">
                <a:solidFill>
                  <a:schemeClr val="tx1">
                    <a:lumMod val="50000"/>
                  </a:schemeClr>
                </a:solidFill>
              </a:rPr>
              <a:t>        -Offer </a:t>
            </a:r>
            <a:r>
              <a:rPr lang="en-US" altLang="en-US" sz="850" dirty="0">
                <a:solidFill>
                  <a:schemeClr val="tx1">
                    <a:lumMod val="50000"/>
                  </a:schemeClr>
                </a:solidFill>
              </a:rPr>
              <a:t>technical assistance to </a:t>
            </a:r>
          </a:p>
          <a:p>
            <a:pPr eaLnBrk="1" hangingPunct="1">
              <a:spcBef>
                <a:spcPct val="0"/>
              </a:spcBef>
              <a:buFontTx/>
              <a:buNone/>
            </a:pPr>
            <a:r>
              <a:rPr lang="en-US" altLang="en-US" sz="850" dirty="0">
                <a:solidFill>
                  <a:schemeClr val="tx1">
                    <a:lumMod val="50000"/>
                  </a:schemeClr>
                </a:solidFill>
              </a:rPr>
              <a:t>          implement  action plan (Indistar®)</a:t>
            </a:r>
            <a:endParaRPr lang="en-US" altLang="en-US" sz="850" b="1" dirty="0">
              <a:solidFill>
                <a:schemeClr val="tx1">
                  <a:lumMod val="50000"/>
                </a:schemeClr>
              </a:solidFill>
            </a:endParaRPr>
          </a:p>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-Engage </a:t>
            </a:r>
            <a:r>
              <a:rPr lang="en-US" altLang="en-US" sz="850" dirty="0">
                <a:solidFill>
                  <a:schemeClr val="tx1">
                    <a:lumMod val="50000"/>
                  </a:schemeClr>
                </a:solidFill>
              </a:rPr>
              <a:t>district &amp; school teams </a:t>
            </a:r>
          </a:p>
          <a:p>
            <a:pPr eaLnBrk="1" hangingPunct="1">
              <a:spcBef>
                <a:spcPct val="0"/>
              </a:spcBef>
              <a:buFontTx/>
              <a:buNone/>
            </a:pPr>
            <a:r>
              <a:rPr lang="en-US" altLang="en-US" sz="850" dirty="0">
                <a:solidFill>
                  <a:schemeClr val="tx1">
                    <a:lumMod val="50000"/>
                  </a:schemeClr>
                </a:solidFill>
              </a:rPr>
              <a:t>             through regional convenings and </a:t>
            </a:r>
          </a:p>
          <a:p>
            <a:pPr eaLnBrk="1" hangingPunct="1">
              <a:spcBef>
                <a:spcPct val="0"/>
              </a:spcBef>
              <a:buFontTx/>
              <a:buNone/>
            </a:pPr>
            <a:r>
              <a:rPr lang="en-US" altLang="en-US" sz="850" dirty="0">
                <a:solidFill>
                  <a:schemeClr val="tx1">
                    <a:lumMod val="50000"/>
                  </a:schemeClr>
                </a:solidFill>
              </a:rPr>
              <a:t>              peer reviews of action plans</a:t>
            </a:r>
          </a:p>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-Differentiate </a:t>
            </a:r>
            <a:r>
              <a:rPr lang="en-US" altLang="en-US" sz="850" dirty="0">
                <a:solidFill>
                  <a:schemeClr val="tx1">
                    <a:lumMod val="50000"/>
                  </a:schemeClr>
                </a:solidFill>
              </a:rPr>
              <a:t>services and supports </a:t>
            </a:r>
          </a:p>
          <a:p>
            <a:pPr eaLnBrk="1" hangingPunct="1">
              <a:spcBef>
                <a:spcPct val="0"/>
              </a:spcBef>
              <a:buFontTx/>
              <a:buNone/>
            </a:pPr>
            <a:r>
              <a:rPr lang="en-US" altLang="en-US" sz="850" dirty="0">
                <a:solidFill>
                  <a:schemeClr val="tx1">
                    <a:lumMod val="50000"/>
                  </a:schemeClr>
                </a:solidFill>
              </a:rPr>
              <a:t>                 based on a needs analysis</a:t>
            </a:r>
          </a:p>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-Provide </a:t>
            </a:r>
            <a:r>
              <a:rPr lang="en-US" altLang="en-US" sz="850" dirty="0">
                <a:solidFill>
                  <a:schemeClr val="tx1">
                    <a:lumMod val="50000"/>
                  </a:schemeClr>
                </a:solidFill>
              </a:rPr>
              <a:t>guidance to schools &amp; </a:t>
            </a:r>
          </a:p>
          <a:p>
            <a:pPr eaLnBrk="1" hangingPunct="1">
              <a:spcBef>
                <a:spcPct val="0"/>
              </a:spcBef>
              <a:buFontTx/>
              <a:buNone/>
            </a:pPr>
            <a:r>
              <a:rPr lang="en-US" altLang="en-US" sz="850" dirty="0">
                <a:solidFill>
                  <a:schemeClr val="tx1">
                    <a:lumMod val="50000"/>
                  </a:schemeClr>
                </a:solidFill>
              </a:rPr>
              <a:t>                    districts to build systems to sustain </a:t>
            </a:r>
          </a:p>
          <a:p>
            <a:pPr eaLnBrk="1" hangingPunct="1">
              <a:spcBef>
                <a:spcPct val="0"/>
              </a:spcBef>
              <a:buFontTx/>
              <a:buNone/>
            </a:pPr>
            <a:r>
              <a:rPr lang="en-US" altLang="en-US" sz="850" dirty="0">
                <a:solidFill>
                  <a:schemeClr val="tx1">
                    <a:lumMod val="50000"/>
                  </a:schemeClr>
                </a:solidFill>
              </a:rPr>
              <a:t>                     improvements</a:t>
            </a:r>
          </a:p>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-Deliver </a:t>
            </a:r>
            <a:r>
              <a:rPr lang="en-US" altLang="en-US" sz="850" dirty="0">
                <a:solidFill>
                  <a:schemeClr val="tx1">
                    <a:lumMod val="50000"/>
                  </a:schemeClr>
                </a:solidFill>
              </a:rPr>
              <a:t>Professional Learning to build</a:t>
            </a:r>
          </a:p>
          <a:p>
            <a:pPr eaLnBrk="1" hangingPunct="1">
              <a:spcBef>
                <a:spcPct val="0"/>
              </a:spcBef>
              <a:buFontTx/>
              <a:buNone/>
            </a:pPr>
            <a:r>
              <a:rPr lang="en-US" altLang="en-US" sz="850" dirty="0">
                <a:solidFill>
                  <a:schemeClr val="tx1">
                    <a:lumMod val="50000"/>
                  </a:schemeClr>
                </a:solidFill>
              </a:rPr>
              <a:t>                        coach capacity</a:t>
            </a:r>
          </a:p>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-Conduct </a:t>
            </a:r>
            <a:r>
              <a:rPr lang="en-US" altLang="en-US" sz="850" dirty="0">
                <a:solidFill>
                  <a:schemeClr val="tx1">
                    <a:lumMod val="50000"/>
                  </a:schemeClr>
                </a:solidFill>
              </a:rPr>
              <a:t>Instructional Reviews</a:t>
            </a:r>
          </a:p>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-Review &amp; provide </a:t>
            </a:r>
            <a:r>
              <a:rPr lang="en-US" altLang="en-US" sz="850" dirty="0">
                <a:solidFill>
                  <a:schemeClr val="tx1">
                    <a:lumMod val="50000"/>
                  </a:schemeClr>
                </a:solidFill>
              </a:rPr>
              <a:t>coaching comments </a:t>
            </a:r>
          </a:p>
          <a:p>
            <a:pPr eaLnBrk="1" hangingPunct="1">
              <a:spcBef>
                <a:spcPct val="0"/>
              </a:spcBef>
              <a:buFontTx/>
              <a:buNone/>
            </a:pPr>
            <a:r>
              <a:rPr lang="en-US" altLang="en-US" sz="850" dirty="0">
                <a:solidFill>
                  <a:schemeClr val="tx1">
                    <a:lumMod val="50000"/>
                  </a:schemeClr>
                </a:solidFill>
              </a:rPr>
              <a:t>                             and critiques for action plans</a:t>
            </a:r>
          </a:p>
          <a:p>
            <a:pPr eaLnBrk="1" hangingPunct="1">
              <a:spcBef>
                <a:spcPct val="0"/>
              </a:spcBef>
              <a:buFontTx/>
              <a:buNone/>
            </a:pPr>
            <a:endParaRPr lang="en-US" altLang="en-US" sz="850" dirty="0">
              <a:solidFill>
                <a:schemeClr val="tx1">
                  <a:lumMod val="50000"/>
                </a:schemeClr>
              </a:solidFill>
            </a:endParaRPr>
          </a:p>
          <a:p>
            <a:pPr eaLnBrk="1" hangingPunct="1">
              <a:spcBef>
                <a:spcPct val="0"/>
              </a:spcBef>
              <a:buFontTx/>
              <a:buNone/>
            </a:pPr>
            <a:r>
              <a:rPr lang="en-US" altLang="en-US" sz="850" dirty="0">
                <a:solidFill>
                  <a:schemeClr val="tx1">
                    <a:lumMod val="50000"/>
                  </a:schemeClr>
                </a:solidFill>
              </a:rPr>
              <a:t> </a:t>
            </a:r>
          </a:p>
          <a:p>
            <a:pPr eaLnBrk="1" hangingPunct="1">
              <a:spcBef>
                <a:spcPct val="0"/>
              </a:spcBef>
              <a:buFontTx/>
              <a:buNone/>
            </a:pPr>
            <a:endParaRPr lang="en-US" altLang="en-US" sz="850" dirty="0">
              <a:solidFill>
                <a:schemeClr val="tx1">
                  <a:lumMod val="50000"/>
                </a:schemeClr>
              </a:solidFill>
            </a:endParaRPr>
          </a:p>
        </p:txBody>
      </p:sp>
      <p:cxnSp>
        <p:nvCxnSpPr>
          <p:cNvPr id="2061" name="Straight Connector 2060"/>
          <p:cNvCxnSpPr/>
          <p:nvPr/>
        </p:nvCxnSpPr>
        <p:spPr>
          <a:xfrm>
            <a:off x="6062664" y="1540469"/>
            <a:ext cx="14287" cy="4315464"/>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73" name="Trapezoid 72"/>
          <p:cNvSpPr/>
          <p:nvPr/>
        </p:nvSpPr>
        <p:spPr>
          <a:xfrm>
            <a:off x="1728788" y="5454887"/>
            <a:ext cx="8723312" cy="459345"/>
          </a:xfrm>
          <a:prstGeom prst="trapezoid">
            <a:avLst>
              <a:gd name="adj" fmla="val 45124"/>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50000"/>
                </a:schemeClr>
              </a:solidFill>
            </a:endParaRPr>
          </a:p>
        </p:txBody>
      </p:sp>
      <p:sp>
        <p:nvSpPr>
          <p:cNvPr id="4104" name="TextBox 56"/>
          <p:cNvSpPr txBox="1">
            <a:spLocks noChangeArrowheads="1"/>
          </p:cNvSpPr>
          <p:nvPr/>
        </p:nvSpPr>
        <p:spPr bwMode="auto">
          <a:xfrm>
            <a:off x="8439150" y="6043613"/>
            <a:ext cx="179863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a:solidFill>
                  <a:schemeClr val="tx1">
                    <a:lumMod val="50000"/>
                  </a:schemeClr>
                </a:solidFill>
                <a:latin typeface="Arial" charset="0"/>
              </a:rPr>
              <a:t>STATE ACTIONS</a:t>
            </a:r>
            <a:endParaRPr lang="en-US" altLang="en-US" sz="800" dirty="0">
              <a:solidFill>
                <a:schemeClr val="tx1">
                  <a:lumMod val="50000"/>
                </a:schemeClr>
              </a:solidFill>
              <a:latin typeface="Arial" charset="0"/>
            </a:endParaRPr>
          </a:p>
        </p:txBody>
      </p:sp>
      <p:pic>
        <p:nvPicPr>
          <p:cNvPr id="4105" name="Picture 74" descr="Screen Clippi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0"/>
            <a:ext cx="9144000"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6" name="Picture 1" descr="S:\Title II A\Graphics\Logos\logoSelected.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23814"/>
            <a:ext cx="433388"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8" name="TextBox 56"/>
          <p:cNvSpPr txBox="1">
            <a:spLocks noChangeArrowheads="1"/>
          </p:cNvSpPr>
          <p:nvPr/>
        </p:nvSpPr>
        <p:spPr bwMode="auto">
          <a:xfrm>
            <a:off x="1839914" y="6043613"/>
            <a:ext cx="179863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a:solidFill>
                  <a:schemeClr val="tx1">
                    <a:lumMod val="50000"/>
                  </a:schemeClr>
                </a:solidFill>
                <a:latin typeface="Arial" charset="0"/>
              </a:rPr>
              <a:t>STATE ACTIONS</a:t>
            </a:r>
            <a:endParaRPr lang="en-US" altLang="en-US" sz="800" dirty="0">
              <a:solidFill>
                <a:schemeClr val="tx1">
                  <a:lumMod val="50000"/>
                </a:schemeClr>
              </a:solidFill>
              <a:latin typeface="Arial" charset="0"/>
            </a:endParaRPr>
          </a:p>
        </p:txBody>
      </p:sp>
      <p:sp>
        <p:nvSpPr>
          <p:cNvPr id="4109" name="TextBox 56"/>
          <p:cNvSpPr txBox="1">
            <a:spLocks noChangeArrowheads="1"/>
          </p:cNvSpPr>
          <p:nvPr/>
        </p:nvSpPr>
        <p:spPr bwMode="auto">
          <a:xfrm>
            <a:off x="6335714" y="6043613"/>
            <a:ext cx="179863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a:solidFill>
                  <a:schemeClr val="tx1">
                    <a:lumMod val="50000"/>
                  </a:schemeClr>
                </a:solidFill>
                <a:latin typeface="Arial" charset="0"/>
              </a:rPr>
              <a:t>SCHOOL &amp; DISTRICT ACTIONS</a:t>
            </a:r>
            <a:endParaRPr lang="en-US" altLang="en-US" sz="800" dirty="0">
              <a:solidFill>
                <a:schemeClr val="tx1">
                  <a:lumMod val="50000"/>
                </a:schemeClr>
              </a:solidFill>
              <a:latin typeface="Arial" charset="0"/>
            </a:endParaRPr>
          </a:p>
        </p:txBody>
      </p:sp>
      <p:sp>
        <p:nvSpPr>
          <p:cNvPr id="88" name="Rounded Rectangle 87"/>
          <p:cNvSpPr/>
          <p:nvPr/>
        </p:nvSpPr>
        <p:spPr bwMode="auto">
          <a:xfrm>
            <a:off x="4648201" y="5501640"/>
            <a:ext cx="3083718" cy="365760"/>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dirty="0">
                <a:solidFill>
                  <a:schemeClr val="tx1">
                    <a:lumMod val="50000"/>
                  </a:schemeClr>
                </a:solidFill>
              </a:rPr>
              <a:t>ALL SCHOOLS &amp; DISTRICTS</a:t>
            </a:r>
          </a:p>
        </p:txBody>
      </p:sp>
      <p:sp>
        <p:nvSpPr>
          <p:cNvPr id="4113" name="TextBox 56"/>
          <p:cNvSpPr txBox="1">
            <a:spLocks noChangeArrowheads="1"/>
          </p:cNvSpPr>
          <p:nvPr/>
        </p:nvSpPr>
        <p:spPr bwMode="auto">
          <a:xfrm>
            <a:off x="4019550" y="6043613"/>
            <a:ext cx="179863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a:solidFill>
                  <a:schemeClr val="tx1">
                    <a:lumMod val="50000"/>
                  </a:schemeClr>
                </a:solidFill>
                <a:latin typeface="Arial" charset="0"/>
              </a:rPr>
              <a:t>SCHOOL &amp; DISTRICT ACTIONS</a:t>
            </a:r>
            <a:endParaRPr lang="en-US" altLang="en-US" sz="800" dirty="0">
              <a:solidFill>
                <a:schemeClr val="tx1">
                  <a:lumMod val="50000"/>
                </a:schemeClr>
              </a:solidFill>
              <a:latin typeface="Arial" charset="0"/>
            </a:endParaRPr>
          </a:p>
        </p:txBody>
      </p:sp>
      <p:grpSp>
        <p:nvGrpSpPr>
          <p:cNvPr id="4114" name="Group 2057"/>
          <p:cNvGrpSpPr>
            <a:grpSpLocks/>
          </p:cNvGrpSpPr>
          <p:nvPr/>
        </p:nvGrpSpPr>
        <p:grpSpPr bwMode="auto">
          <a:xfrm>
            <a:off x="1885950" y="6262689"/>
            <a:ext cx="8382000" cy="300037"/>
            <a:chOff x="342899" y="1066801"/>
            <a:chExt cx="8382002" cy="300036"/>
          </a:xfrm>
        </p:grpSpPr>
        <p:sp>
          <p:nvSpPr>
            <p:cNvPr id="74" name="Rounded Rectangle 73"/>
            <p:cNvSpPr/>
            <p:nvPr/>
          </p:nvSpPr>
          <p:spPr bwMode="auto">
            <a:xfrm>
              <a:off x="4724400" y="1066801"/>
              <a:ext cx="4000501" cy="300036"/>
            </a:xfrm>
            <a:prstGeom prst="roundRect">
              <a:avLst/>
            </a:prstGeom>
            <a:solidFill>
              <a:schemeClr val="accent6">
                <a:lumMod val="75000"/>
                <a:alpha val="16000"/>
              </a:schemeClr>
            </a:solidFill>
            <a:ln>
              <a:solidFill>
                <a:schemeClr val="accent6">
                  <a:lumMod val="75000"/>
                  <a:alpha val="94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solidFill>
                    <a:schemeClr val="tx1">
                      <a:lumMod val="50000"/>
                    </a:schemeClr>
                  </a:solidFill>
                </a:rPr>
                <a:t>ASSISTANCE &amp; INTERVENTION</a:t>
              </a:r>
            </a:p>
          </p:txBody>
        </p:sp>
        <p:sp>
          <p:nvSpPr>
            <p:cNvPr id="93" name="Rounded Rectangle 92"/>
            <p:cNvSpPr/>
            <p:nvPr/>
          </p:nvSpPr>
          <p:spPr bwMode="auto">
            <a:xfrm>
              <a:off x="342899" y="1066801"/>
              <a:ext cx="4000501" cy="300036"/>
            </a:xfrm>
            <a:prstGeom prst="roundRect">
              <a:avLst/>
            </a:prstGeom>
            <a:solidFill>
              <a:schemeClr val="accent6">
                <a:lumMod val="75000"/>
                <a:alpha val="16000"/>
              </a:schemeClr>
            </a:solidFill>
            <a:ln>
              <a:solidFill>
                <a:schemeClr val="accent6">
                  <a:lumMod val="75000"/>
                  <a:alpha val="94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solidFill>
                    <a:schemeClr val="tx1">
                      <a:lumMod val="50000"/>
                    </a:schemeClr>
                  </a:solidFill>
                </a:rPr>
                <a:t>RECOGNITION &amp; ACCOUNTABILITY</a:t>
              </a:r>
            </a:p>
          </p:txBody>
        </p:sp>
      </p:grpSp>
      <p:sp>
        <p:nvSpPr>
          <p:cNvPr id="4115" name="TextBox 2050"/>
          <p:cNvSpPr txBox="1">
            <a:spLocks noChangeArrowheads="1"/>
          </p:cNvSpPr>
          <p:nvPr/>
        </p:nvSpPr>
        <p:spPr bwMode="auto">
          <a:xfrm>
            <a:off x="1981200" y="-1588"/>
            <a:ext cx="2971800" cy="276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dirty="0">
                <a:solidFill>
                  <a:schemeClr val="bg1"/>
                </a:solidFill>
                <a:latin typeface="Arial" charset="0"/>
              </a:rPr>
              <a:t> Office of Student and School Success</a:t>
            </a:r>
          </a:p>
        </p:txBody>
      </p:sp>
      <p:sp>
        <p:nvSpPr>
          <p:cNvPr id="47" name="TextBox 89"/>
          <p:cNvSpPr txBox="1">
            <a:spLocks noChangeArrowheads="1"/>
          </p:cNvSpPr>
          <p:nvPr/>
        </p:nvSpPr>
        <p:spPr bwMode="auto">
          <a:xfrm>
            <a:off x="3905250" y="2209801"/>
            <a:ext cx="2209800" cy="3100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850" b="1" dirty="0">
                <a:solidFill>
                  <a:schemeClr val="tx1">
                    <a:lumMod val="50000"/>
                  </a:schemeClr>
                </a:solidFill>
              </a:rPr>
              <a:t>                                   -Assess/Implement </a:t>
            </a:r>
            <a:r>
              <a:rPr lang="en-US" altLang="en-US" sz="850" dirty="0">
                <a:solidFill>
                  <a:schemeClr val="tx1">
                    <a:lumMod val="50000"/>
                  </a:schemeClr>
                </a:solidFill>
              </a:rPr>
              <a:t>school</a:t>
            </a:r>
          </a:p>
          <a:p>
            <a:pPr eaLnBrk="1" hangingPunct="1">
              <a:spcBef>
                <a:spcPct val="0"/>
              </a:spcBef>
              <a:buFontTx/>
              <a:buNone/>
            </a:pPr>
            <a:r>
              <a:rPr lang="en-US" altLang="en-US" sz="850" dirty="0">
                <a:solidFill>
                  <a:schemeClr val="tx1">
                    <a:lumMod val="50000"/>
                  </a:schemeClr>
                </a:solidFill>
              </a:rPr>
              <a:t>                                  &amp; district Expected </a:t>
            </a:r>
          </a:p>
          <a:p>
            <a:pPr eaLnBrk="1" hangingPunct="1">
              <a:spcBef>
                <a:spcPct val="0"/>
              </a:spcBef>
              <a:buFontTx/>
              <a:buNone/>
            </a:pPr>
            <a:r>
              <a:rPr lang="en-US" altLang="en-US" sz="850" dirty="0">
                <a:solidFill>
                  <a:schemeClr val="tx1">
                    <a:lumMod val="50000"/>
                  </a:schemeClr>
                </a:solidFill>
              </a:rPr>
              <a:t>                                 Indicators and Turnaround </a:t>
            </a:r>
          </a:p>
          <a:p>
            <a:pPr eaLnBrk="1" hangingPunct="1">
              <a:spcBef>
                <a:spcPct val="0"/>
              </a:spcBef>
              <a:buFontTx/>
              <a:buNone/>
            </a:pPr>
            <a:r>
              <a:rPr lang="en-US" altLang="en-US" sz="850" dirty="0">
                <a:solidFill>
                  <a:schemeClr val="tx1">
                    <a:lumMod val="50000"/>
                  </a:schemeClr>
                </a:solidFill>
              </a:rPr>
              <a:t>                                Principles</a:t>
            </a:r>
          </a:p>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-Create </a:t>
            </a:r>
            <a:r>
              <a:rPr lang="en-US" altLang="en-US" sz="850" dirty="0">
                <a:solidFill>
                  <a:schemeClr val="tx1">
                    <a:lumMod val="50000"/>
                  </a:schemeClr>
                </a:solidFill>
              </a:rPr>
              <a:t>action plans using </a:t>
            </a:r>
          </a:p>
          <a:p>
            <a:pPr eaLnBrk="1" hangingPunct="1">
              <a:spcBef>
                <a:spcPct val="0"/>
              </a:spcBef>
              <a:buFontTx/>
              <a:buNone/>
            </a:pPr>
            <a:r>
              <a:rPr lang="en-US" altLang="en-US" sz="850" dirty="0">
                <a:solidFill>
                  <a:schemeClr val="tx1">
                    <a:lumMod val="50000"/>
                  </a:schemeClr>
                </a:solidFill>
              </a:rPr>
              <a:t>                            Indistar® and monitor changes </a:t>
            </a:r>
          </a:p>
          <a:p>
            <a:pPr eaLnBrk="1" hangingPunct="1">
              <a:spcBef>
                <a:spcPct val="0"/>
              </a:spcBef>
              <a:buFontTx/>
              <a:buNone/>
            </a:pPr>
            <a:r>
              <a:rPr lang="en-US" altLang="en-US" sz="850" dirty="0">
                <a:solidFill>
                  <a:schemeClr val="tx1">
                    <a:lumMod val="50000"/>
                  </a:schemeClr>
                </a:solidFill>
              </a:rPr>
              <a:t>                           in educator practice &amp; student </a:t>
            </a:r>
          </a:p>
          <a:p>
            <a:pPr eaLnBrk="1" hangingPunct="1">
              <a:spcBef>
                <a:spcPct val="0"/>
              </a:spcBef>
              <a:buFontTx/>
              <a:buNone/>
            </a:pPr>
            <a:r>
              <a:rPr lang="en-US" altLang="en-US" sz="850" dirty="0">
                <a:solidFill>
                  <a:schemeClr val="tx1">
                    <a:lumMod val="50000"/>
                  </a:schemeClr>
                </a:solidFill>
              </a:rPr>
              <a:t>                          learning  </a:t>
            </a:r>
            <a:endParaRPr lang="en-US" altLang="en-US" sz="850" b="1" dirty="0">
              <a:solidFill>
                <a:schemeClr val="tx1">
                  <a:lumMod val="50000"/>
                </a:schemeClr>
              </a:solidFill>
            </a:endParaRPr>
          </a:p>
          <a:p>
            <a:pPr eaLnBrk="1" hangingPunct="1">
              <a:spcBef>
                <a:spcPct val="0"/>
              </a:spcBef>
              <a:buFontTx/>
              <a:buNone/>
            </a:pPr>
            <a:r>
              <a:rPr lang="en-US" altLang="en-US" sz="850" b="1" dirty="0">
                <a:solidFill>
                  <a:schemeClr val="tx1">
                    <a:lumMod val="50000"/>
                  </a:schemeClr>
                </a:solidFill>
              </a:rPr>
              <a:t>                        -Review, revise, &amp; refocus </a:t>
            </a:r>
          </a:p>
          <a:p>
            <a:pPr eaLnBrk="1" hangingPunct="1">
              <a:spcBef>
                <a:spcPct val="0"/>
              </a:spcBef>
              <a:buFontTx/>
              <a:buNone/>
            </a:pPr>
            <a:r>
              <a:rPr lang="en-US" altLang="en-US" sz="850" b="1" dirty="0">
                <a:solidFill>
                  <a:schemeClr val="tx1">
                    <a:lumMod val="50000"/>
                  </a:schemeClr>
                </a:solidFill>
              </a:rPr>
              <a:t>                       </a:t>
            </a:r>
            <a:r>
              <a:rPr lang="en-US" altLang="en-US" sz="850" dirty="0">
                <a:solidFill>
                  <a:schemeClr val="tx1">
                    <a:lumMod val="50000"/>
                  </a:schemeClr>
                </a:solidFill>
              </a:rPr>
              <a:t>district policies &amp; procedures</a:t>
            </a:r>
          </a:p>
          <a:p>
            <a:pPr eaLnBrk="1" hangingPunct="1">
              <a:spcBef>
                <a:spcPct val="0"/>
              </a:spcBef>
              <a:buFontTx/>
              <a:buNone/>
            </a:pPr>
            <a:r>
              <a:rPr lang="en-US" altLang="en-US" sz="850" dirty="0">
                <a:solidFill>
                  <a:schemeClr val="tx1">
                    <a:lumMod val="50000"/>
                  </a:schemeClr>
                </a:solidFill>
              </a:rPr>
              <a:t>                      to ensure identified schools </a:t>
            </a:r>
          </a:p>
          <a:p>
            <a:pPr eaLnBrk="1" hangingPunct="1">
              <a:spcBef>
                <a:spcPct val="0"/>
              </a:spcBef>
              <a:buFontTx/>
              <a:buNone/>
            </a:pPr>
            <a:r>
              <a:rPr lang="en-US" altLang="en-US" sz="850" dirty="0">
                <a:solidFill>
                  <a:schemeClr val="tx1">
                    <a:lumMod val="50000"/>
                  </a:schemeClr>
                </a:solidFill>
              </a:rPr>
              <a:t>                    receive support to turn around </a:t>
            </a:r>
          </a:p>
          <a:p>
            <a:pPr eaLnBrk="1" hangingPunct="1">
              <a:spcBef>
                <a:spcPct val="0"/>
              </a:spcBef>
              <a:buFontTx/>
              <a:buNone/>
            </a:pPr>
            <a:r>
              <a:rPr lang="en-US" altLang="en-US" sz="850" dirty="0">
                <a:solidFill>
                  <a:schemeClr val="tx1">
                    <a:lumMod val="50000"/>
                  </a:schemeClr>
                </a:solidFill>
              </a:rPr>
              <a:t>                   performance                    </a:t>
            </a:r>
          </a:p>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-Ensure </a:t>
            </a:r>
            <a:r>
              <a:rPr lang="en-US" altLang="en-US" sz="850" dirty="0">
                <a:solidFill>
                  <a:schemeClr val="tx1">
                    <a:lumMod val="50000"/>
                  </a:schemeClr>
                </a:solidFill>
              </a:rPr>
              <a:t>school implements &amp;</a:t>
            </a:r>
          </a:p>
          <a:p>
            <a:pPr eaLnBrk="1" hangingPunct="1">
              <a:spcBef>
                <a:spcPct val="0"/>
              </a:spcBef>
              <a:buFontTx/>
              <a:buNone/>
            </a:pPr>
            <a:r>
              <a:rPr lang="en-US" altLang="en-US" sz="850" dirty="0">
                <a:solidFill>
                  <a:schemeClr val="tx1">
                    <a:lumMod val="50000"/>
                  </a:schemeClr>
                </a:solidFill>
              </a:rPr>
              <a:t>                monitors action plans, and uploads </a:t>
            </a:r>
          </a:p>
          <a:p>
            <a:pPr eaLnBrk="1" hangingPunct="1">
              <a:spcBef>
                <a:spcPct val="0"/>
              </a:spcBef>
              <a:buFontTx/>
              <a:buNone/>
            </a:pPr>
            <a:r>
              <a:rPr lang="en-US" altLang="en-US" sz="850" dirty="0">
                <a:solidFill>
                  <a:schemeClr val="tx1">
                    <a:lumMod val="50000"/>
                  </a:schemeClr>
                </a:solidFill>
              </a:rPr>
              <a:t>               evidence of impact</a:t>
            </a:r>
          </a:p>
          <a:p>
            <a:pPr eaLnBrk="1" hangingPunct="1">
              <a:spcBef>
                <a:spcPct val="0"/>
              </a:spcBef>
              <a:buFontTx/>
              <a:buNone/>
            </a:pPr>
            <a:r>
              <a:rPr lang="en-US" altLang="en-US" sz="850" b="1" dirty="0">
                <a:solidFill>
                  <a:schemeClr val="tx1">
                    <a:lumMod val="50000"/>
                  </a:schemeClr>
                </a:solidFill>
              </a:rPr>
              <a:t>              -Access </a:t>
            </a:r>
            <a:r>
              <a:rPr lang="en-US" altLang="en-US" sz="850" dirty="0">
                <a:solidFill>
                  <a:schemeClr val="tx1">
                    <a:lumMod val="50000"/>
                  </a:schemeClr>
                </a:solidFill>
              </a:rPr>
              <a:t>differentiated services   </a:t>
            </a:r>
          </a:p>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-Provide </a:t>
            </a:r>
            <a:r>
              <a:rPr lang="en-US" altLang="en-US" sz="850" dirty="0">
                <a:solidFill>
                  <a:schemeClr val="tx1">
                    <a:lumMod val="50000"/>
                  </a:schemeClr>
                </a:solidFill>
              </a:rPr>
              <a:t>resources to implement plans</a:t>
            </a:r>
          </a:p>
          <a:p>
            <a:pPr eaLnBrk="1" hangingPunct="1">
              <a:spcBef>
                <a:spcPct val="0"/>
              </a:spcBef>
              <a:buFontTx/>
              <a:buNone/>
            </a:pPr>
            <a:r>
              <a:rPr lang="en-US" altLang="en-US" sz="850" dirty="0">
                <a:solidFill>
                  <a:schemeClr val="tx1">
                    <a:lumMod val="50000"/>
                  </a:schemeClr>
                </a:solidFill>
              </a:rPr>
              <a:t>           and build sustainable change</a:t>
            </a:r>
          </a:p>
          <a:p>
            <a:pPr eaLnBrk="1" hangingPunct="1">
              <a:spcBef>
                <a:spcPct val="0"/>
              </a:spcBef>
              <a:buFont typeface="Arial" charset="0"/>
              <a:buNone/>
            </a:pPr>
            <a:r>
              <a:rPr lang="en-US" altLang="en-US" sz="850" b="1" dirty="0">
                <a:solidFill>
                  <a:schemeClr val="tx1">
                    <a:lumMod val="50000"/>
                  </a:schemeClr>
                </a:solidFill>
              </a:rPr>
              <a:t>         -SIG:  Ensure </a:t>
            </a:r>
            <a:r>
              <a:rPr lang="en-US" altLang="en-US" sz="850" dirty="0">
                <a:solidFill>
                  <a:schemeClr val="tx1">
                    <a:lumMod val="50000"/>
                  </a:schemeClr>
                </a:solidFill>
              </a:rPr>
              <a:t>school/district implements</a:t>
            </a:r>
          </a:p>
          <a:p>
            <a:pPr eaLnBrk="1" hangingPunct="1">
              <a:spcBef>
                <a:spcPct val="0"/>
              </a:spcBef>
              <a:buFont typeface="Arial" charset="0"/>
              <a:buNone/>
            </a:pPr>
            <a:r>
              <a:rPr lang="en-US" altLang="en-US" sz="850" dirty="0">
                <a:solidFill>
                  <a:schemeClr val="tx1">
                    <a:lumMod val="50000"/>
                  </a:schemeClr>
                </a:solidFill>
              </a:rPr>
              <a:t>        Intervention Model consistent with </a:t>
            </a:r>
          </a:p>
          <a:p>
            <a:pPr eaLnBrk="1" hangingPunct="1">
              <a:spcBef>
                <a:spcPct val="0"/>
              </a:spcBef>
              <a:buFont typeface="Arial" charset="0"/>
              <a:buNone/>
            </a:pPr>
            <a:r>
              <a:rPr lang="en-US" altLang="en-US" sz="850" dirty="0">
                <a:solidFill>
                  <a:schemeClr val="tx1">
                    <a:lumMod val="50000"/>
                  </a:schemeClr>
                </a:solidFill>
              </a:rPr>
              <a:t>       federal guidelines</a:t>
            </a:r>
          </a:p>
          <a:p>
            <a:pPr eaLnBrk="1" hangingPunct="1">
              <a:spcBef>
                <a:spcPct val="0"/>
              </a:spcBef>
              <a:buFontTx/>
              <a:buNone/>
            </a:pPr>
            <a:endParaRPr lang="en-US" altLang="en-US" sz="850" dirty="0">
              <a:solidFill>
                <a:schemeClr val="tx1">
                  <a:lumMod val="50000"/>
                </a:schemeClr>
              </a:solidFill>
            </a:endParaRPr>
          </a:p>
        </p:txBody>
      </p:sp>
      <p:sp>
        <p:nvSpPr>
          <p:cNvPr id="49" name="TextBox 66"/>
          <p:cNvSpPr txBox="1">
            <a:spLocks noChangeArrowheads="1"/>
          </p:cNvSpPr>
          <p:nvPr/>
        </p:nvSpPr>
        <p:spPr bwMode="auto">
          <a:xfrm>
            <a:off x="2209178" y="2209800"/>
            <a:ext cx="2633662" cy="2446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850" b="1" dirty="0">
                <a:solidFill>
                  <a:schemeClr val="tx1">
                    <a:lumMod val="50000"/>
                  </a:schemeClr>
                </a:solidFill>
              </a:rPr>
              <a:t>                                                  -Identify </a:t>
            </a:r>
            <a:r>
              <a:rPr lang="en-US" altLang="en-US" sz="850" dirty="0">
                <a:solidFill>
                  <a:schemeClr val="tx1">
                    <a:lumMod val="50000"/>
                  </a:schemeClr>
                </a:solidFill>
              </a:rPr>
              <a:t>Priority, Focus, and</a:t>
            </a:r>
          </a:p>
          <a:p>
            <a:pPr eaLnBrk="1" hangingPunct="1">
              <a:spcBef>
                <a:spcPct val="0"/>
              </a:spcBef>
              <a:buFontTx/>
              <a:buNone/>
            </a:pPr>
            <a:r>
              <a:rPr lang="en-US" altLang="en-US" sz="850" dirty="0">
                <a:solidFill>
                  <a:schemeClr val="tx1">
                    <a:lumMod val="50000"/>
                  </a:schemeClr>
                </a:solidFill>
              </a:rPr>
              <a:t>                                               SIG Schools</a:t>
            </a:r>
          </a:p>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-Provide </a:t>
            </a:r>
            <a:r>
              <a:rPr lang="en-US" altLang="en-US" sz="850" dirty="0">
                <a:solidFill>
                  <a:schemeClr val="tx1">
                    <a:lumMod val="50000"/>
                  </a:schemeClr>
                </a:solidFill>
              </a:rPr>
              <a:t>data system to </a:t>
            </a:r>
          </a:p>
          <a:p>
            <a:pPr eaLnBrk="1" hangingPunct="1">
              <a:spcBef>
                <a:spcPct val="0"/>
              </a:spcBef>
              <a:buFontTx/>
              <a:buNone/>
            </a:pPr>
            <a:r>
              <a:rPr lang="en-US" altLang="en-US" sz="850" dirty="0">
                <a:solidFill>
                  <a:schemeClr val="tx1">
                    <a:lumMod val="50000"/>
                  </a:schemeClr>
                </a:solidFill>
              </a:rPr>
              <a:t>                                            support school improvement</a:t>
            </a:r>
          </a:p>
          <a:p>
            <a:pPr eaLnBrk="1" hangingPunct="1">
              <a:spcBef>
                <a:spcPct val="0"/>
              </a:spcBef>
              <a:buFontTx/>
              <a:buNone/>
            </a:pPr>
            <a:r>
              <a:rPr lang="en-US" altLang="en-US" sz="850" b="1" dirty="0">
                <a:solidFill>
                  <a:schemeClr val="tx1">
                    <a:lumMod val="50000"/>
                  </a:schemeClr>
                </a:solidFill>
              </a:rPr>
              <a:t>                                         -Monitor </a:t>
            </a:r>
            <a:r>
              <a:rPr lang="en-US" altLang="en-US" sz="850" dirty="0">
                <a:solidFill>
                  <a:schemeClr val="tx1">
                    <a:lumMod val="50000"/>
                  </a:schemeClr>
                </a:solidFill>
              </a:rPr>
              <a:t>implementation &amp; </a:t>
            </a:r>
          </a:p>
          <a:p>
            <a:pPr eaLnBrk="1" hangingPunct="1">
              <a:spcBef>
                <a:spcPct val="0"/>
              </a:spcBef>
              <a:buFontTx/>
              <a:buNone/>
            </a:pPr>
            <a:r>
              <a:rPr lang="en-US" altLang="en-US" sz="850" dirty="0">
                <a:solidFill>
                  <a:schemeClr val="tx1">
                    <a:lumMod val="50000"/>
                  </a:schemeClr>
                </a:solidFill>
              </a:rPr>
              <a:t>                                       impact of district and</a:t>
            </a:r>
          </a:p>
          <a:p>
            <a:pPr eaLnBrk="1" hangingPunct="1">
              <a:spcBef>
                <a:spcPct val="0"/>
              </a:spcBef>
              <a:buFontTx/>
              <a:buNone/>
            </a:pPr>
            <a:r>
              <a:rPr lang="en-US" altLang="en-US" sz="850" dirty="0">
                <a:solidFill>
                  <a:schemeClr val="tx1">
                    <a:lumMod val="50000"/>
                  </a:schemeClr>
                </a:solidFill>
              </a:rPr>
              <a:t>                                    school action plans (Indistar®)</a:t>
            </a:r>
          </a:p>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-Examine </a:t>
            </a:r>
            <a:r>
              <a:rPr lang="en-US" altLang="en-US" sz="850" dirty="0">
                <a:solidFill>
                  <a:schemeClr val="tx1">
                    <a:lumMod val="50000"/>
                  </a:schemeClr>
                </a:solidFill>
              </a:rPr>
              <a:t>district iGrant budgets </a:t>
            </a:r>
          </a:p>
          <a:p>
            <a:pPr eaLnBrk="1" hangingPunct="1">
              <a:spcBef>
                <a:spcPct val="0"/>
              </a:spcBef>
              <a:buFontTx/>
              <a:buNone/>
            </a:pPr>
            <a:r>
              <a:rPr lang="en-US" altLang="en-US" sz="850" dirty="0">
                <a:solidFill>
                  <a:schemeClr val="tx1">
                    <a:lumMod val="50000"/>
                  </a:schemeClr>
                </a:solidFill>
              </a:rPr>
              <a:t>                               for alignment to approved plan</a:t>
            </a:r>
          </a:p>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-Analyze </a:t>
            </a:r>
            <a:r>
              <a:rPr lang="en-US" altLang="en-US" sz="850" dirty="0">
                <a:solidFill>
                  <a:schemeClr val="tx1">
                    <a:lumMod val="50000"/>
                  </a:schemeClr>
                </a:solidFill>
              </a:rPr>
              <a:t>variety of performance </a:t>
            </a:r>
          </a:p>
          <a:p>
            <a:pPr eaLnBrk="1" hangingPunct="1">
              <a:spcBef>
                <a:spcPct val="0"/>
              </a:spcBef>
              <a:buFontTx/>
              <a:buNone/>
            </a:pPr>
            <a:r>
              <a:rPr lang="en-US" altLang="en-US" sz="850" dirty="0">
                <a:solidFill>
                  <a:schemeClr val="tx1">
                    <a:lumMod val="50000"/>
                  </a:schemeClr>
                </a:solidFill>
              </a:rPr>
              <a:t>                         data to determine impact and </a:t>
            </a:r>
          </a:p>
          <a:p>
            <a:pPr eaLnBrk="1" hangingPunct="1">
              <a:spcBef>
                <a:spcPct val="0"/>
              </a:spcBef>
              <a:buFontTx/>
              <a:buNone/>
            </a:pPr>
            <a:r>
              <a:rPr lang="en-US" altLang="en-US" sz="850" dirty="0">
                <a:solidFill>
                  <a:schemeClr val="tx1">
                    <a:lumMod val="50000"/>
                  </a:schemeClr>
                </a:solidFill>
              </a:rPr>
              <a:t>                       identify additional interventions</a:t>
            </a:r>
          </a:p>
          <a:p>
            <a:pPr eaLnBrk="1" hangingPunct="1">
              <a:spcBef>
                <a:spcPct val="0"/>
              </a:spcBef>
              <a:buFont typeface="Arial" charset="0"/>
              <a:buNone/>
            </a:pPr>
            <a:r>
              <a:rPr lang="en-US" altLang="en-US" sz="850" b="1" dirty="0">
                <a:solidFill>
                  <a:schemeClr val="tx1">
                    <a:lumMod val="50000"/>
                  </a:schemeClr>
                </a:solidFill>
              </a:rPr>
              <a:t>                    -Recognize </a:t>
            </a:r>
            <a:r>
              <a:rPr lang="en-US" altLang="en-US" sz="850" dirty="0">
                <a:solidFill>
                  <a:schemeClr val="tx1">
                    <a:lumMod val="50000"/>
                  </a:schemeClr>
                </a:solidFill>
              </a:rPr>
              <a:t>high performance and </a:t>
            </a:r>
          </a:p>
          <a:p>
            <a:pPr eaLnBrk="1" hangingPunct="1">
              <a:spcBef>
                <a:spcPct val="0"/>
              </a:spcBef>
              <a:buFont typeface="Arial" charset="0"/>
              <a:buNone/>
            </a:pPr>
            <a:r>
              <a:rPr lang="en-US" altLang="en-US" sz="850" dirty="0">
                <a:solidFill>
                  <a:schemeClr val="tx1">
                    <a:lumMod val="50000"/>
                  </a:schemeClr>
                </a:solidFill>
              </a:rPr>
              <a:t>                  progress</a:t>
            </a:r>
          </a:p>
          <a:p>
            <a:pPr eaLnBrk="1" hangingPunct="1">
              <a:spcBef>
                <a:spcPct val="0"/>
              </a:spcBef>
              <a:buFont typeface="Arial" charset="0"/>
              <a:buNone/>
            </a:pPr>
            <a:r>
              <a:rPr lang="en-US" altLang="en-US" sz="850" b="1" dirty="0">
                <a:solidFill>
                  <a:schemeClr val="tx1">
                    <a:lumMod val="50000"/>
                  </a:schemeClr>
                </a:solidFill>
              </a:rPr>
              <a:t>               -SIG: Ensure </a:t>
            </a:r>
            <a:r>
              <a:rPr lang="en-US" altLang="en-US" sz="850" dirty="0">
                <a:solidFill>
                  <a:schemeClr val="tx1">
                    <a:lumMod val="50000"/>
                  </a:schemeClr>
                </a:solidFill>
              </a:rPr>
              <a:t>school/district </a:t>
            </a:r>
          </a:p>
          <a:p>
            <a:pPr eaLnBrk="1" hangingPunct="1">
              <a:spcBef>
                <a:spcPct val="0"/>
              </a:spcBef>
              <a:buFont typeface="Arial" charset="0"/>
              <a:buNone/>
            </a:pPr>
            <a:r>
              <a:rPr lang="en-US" altLang="en-US" sz="850" dirty="0">
                <a:solidFill>
                  <a:schemeClr val="tx1">
                    <a:lumMod val="50000"/>
                  </a:schemeClr>
                </a:solidFill>
              </a:rPr>
              <a:t>             implements Intervention Model </a:t>
            </a:r>
          </a:p>
          <a:p>
            <a:pPr eaLnBrk="1" hangingPunct="1">
              <a:spcBef>
                <a:spcPct val="0"/>
              </a:spcBef>
              <a:buFont typeface="Arial" charset="0"/>
              <a:buNone/>
            </a:pPr>
            <a:r>
              <a:rPr lang="en-US" altLang="en-US" sz="850" dirty="0">
                <a:solidFill>
                  <a:schemeClr val="tx1">
                    <a:lumMod val="50000"/>
                  </a:schemeClr>
                </a:solidFill>
              </a:rPr>
              <a:t>          consistent with federal guidelines</a:t>
            </a:r>
          </a:p>
          <a:p>
            <a:pPr eaLnBrk="1" hangingPunct="1">
              <a:spcBef>
                <a:spcPct val="0"/>
              </a:spcBef>
              <a:buFontTx/>
              <a:buNone/>
            </a:pPr>
            <a:endParaRPr lang="en-US" altLang="en-US" sz="850" dirty="0">
              <a:solidFill>
                <a:schemeClr val="tx1">
                  <a:lumMod val="50000"/>
                </a:schemeClr>
              </a:solidFill>
            </a:endParaRPr>
          </a:p>
        </p:txBody>
      </p:sp>
      <p:sp>
        <p:nvSpPr>
          <p:cNvPr id="50" name="TextBox 68"/>
          <p:cNvSpPr txBox="1">
            <a:spLocks noChangeArrowheads="1"/>
          </p:cNvSpPr>
          <p:nvPr/>
        </p:nvSpPr>
        <p:spPr bwMode="auto">
          <a:xfrm>
            <a:off x="6000750" y="2209800"/>
            <a:ext cx="2057400" cy="270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tabLst>
                <a:tab pos="57150" algn="l"/>
              </a:tabLst>
              <a:defRPr sz="3200">
                <a:solidFill>
                  <a:schemeClr val="tx1"/>
                </a:solidFill>
                <a:latin typeface="Calibri" pitchFamily="34" charset="0"/>
              </a:defRPr>
            </a:lvl1pPr>
            <a:lvl2pPr marL="742950" indent="-285750" eaLnBrk="0" hangingPunct="0">
              <a:spcBef>
                <a:spcPct val="20000"/>
              </a:spcBef>
              <a:buFont typeface="Arial" charset="0"/>
              <a:buChar char="–"/>
              <a:tabLst>
                <a:tab pos="57150" algn="l"/>
              </a:tabLst>
              <a:defRPr sz="2800">
                <a:solidFill>
                  <a:schemeClr val="tx1"/>
                </a:solidFill>
                <a:latin typeface="Calibri" pitchFamily="34" charset="0"/>
              </a:defRPr>
            </a:lvl2pPr>
            <a:lvl3pPr marL="1143000" indent="-228600" eaLnBrk="0" hangingPunct="0">
              <a:spcBef>
                <a:spcPct val="20000"/>
              </a:spcBef>
              <a:buFont typeface="Arial" charset="0"/>
              <a:buChar char="•"/>
              <a:tabLst>
                <a:tab pos="57150" algn="l"/>
              </a:tabLst>
              <a:defRPr sz="2400">
                <a:solidFill>
                  <a:schemeClr val="tx1"/>
                </a:solidFill>
                <a:latin typeface="Calibri" pitchFamily="34" charset="0"/>
              </a:defRPr>
            </a:lvl3pPr>
            <a:lvl4pPr marL="1600200" indent="-228600" eaLnBrk="0" hangingPunct="0">
              <a:spcBef>
                <a:spcPct val="20000"/>
              </a:spcBef>
              <a:buFont typeface="Arial" charset="0"/>
              <a:buChar char="–"/>
              <a:tabLst>
                <a:tab pos="57150" algn="l"/>
              </a:tabLst>
              <a:defRPr sz="2000">
                <a:solidFill>
                  <a:schemeClr val="tx1"/>
                </a:solidFill>
                <a:latin typeface="Calibri" pitchFamily="34" charset="0"/>
              </a:defRPr>
            </a:lvl4pPr>
            <a:lvl5pPr marL="2057400" indent="-228600" eaLnBrk="0" hangingPunct="0">
              <a:spcBef>
                <a:spcPct val="20000"/>
              </a:spcBef>
              <a:buFont typeface="Arial" charset="0"/>
              <a:buChar char="»"/>
              <a:tabLst>
                <a:tab pos="57150"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tabLst>
                <a:tab pos="57150"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tabLst>
                <a:tab pos="57150"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tabLst>
                <a:tab pos="57150"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tabLst>
                <a:tab pos="57150" algn="l"/>
              </a:tabLst>
              <a:defRPr sz="2000">
                <a:solidFill>
                  <a:schemeClr val="tx1"/>
                </a:solidFill>
                <a:latin typeface="Calibri" pitchFamily="34" charset="0"/>
              </a:defRPr>
            </a:lvl9pPr>
          </a:lstStyle>
          <a:p>
            <a:pPr eaLnBrk="1" hangingPunct="1">
              <a:spcBef>
                <a:spcPct val="0"/>
              </a:spcBef>
              <a:buFontTx/>
              <a:buNone/>
            </a:pPr>
            <a:r>
              <a:rPr lang="en-US" altLang="en-US" sz="850" b="1" dirty="0">
                <a:solidFill>
                  <a:schemeClr val="tx1">
                    <a:lumMod val="50000"/>
                  </a:schemeClr>
                </a:solidFill>
              </a:rPr>
              <a:t> -Focus </a:t>
            </a:r>
            <a:r>
              <a:rPr lang="en-US" altLang="en-US" sz="850" dirty="0">
                <a:solidFill>
                  <a:schemeClr val="tx1">
                    <a:lumMod val="50000"/>
                  </a:schemeClr>
                </a:solidFill>
              </a:rPr>
              <a:t>on changes in educator </a:t>
            </a:r>
          </a:p>
          <a:p>
            <a:pPr eaLnBrk="1" hangingPunct="1">
              <a:spcBef>
                <a:spcPct val="0"/>
              </a:spcBef>
              <a:buFontTx/>
              <a:buNone/>
            </a:pPr>
            <a:r>
              <a:rPr lang="en-US" altLang="en-US" sz="850" dirty="0">
                <a:solidFill>
                  <a:schemeClr val="tx1">
                    <a:lumMod val="50000"/>
                  </a:schemeClr>
                </a:solidFill>
              </a:rPr>
              <a:t>.practice essential to boost </a:t>
            </a:r>
          </a:p>
          <a:p>
            <a:pPr eaLnBrk="1" hangingPunct="1">
              <a:spcBef>
                <a:spcPct val="0"/>
              </a:spcBef>
              <a:buFontTx/>
              <a:buNone/>
            </a:pPr>
            <a:r>
              <a:rPr lang="en-US" altLang="en-US" sz="850" dirty="0">
                <a:solidFill>
                  <a:schemeClr val="tx1">
                    <a:lumMod val="50000"/>
                  </a:schemeClr>
                </a:solidFill>
              </a:rPr>
              <a:t> student learning and eliminate</a:t>
            </a:r>
          </a:p>
          <a:p>
            <a:pPr eaLnBrk="1" hangingPunct="1">
              <a:spcBef>
                <a:spcPct val="0"/>
              </a:spcBef>
              <a:buFontTx/>
              <a:buNone/>
            </a:pPr>
            <a:r>
              <a:rPr lang="en-US" altLang="en-US" sz="850" dirty="0">
                <a:solidFill>
                  <a:schemeClr val="tx1">
                    <a:lumMod val="50000"/>
                  </a:schemeClr>
                </a:solidFill>
              </a:rPr>
              <a:t>  opportunity gaps</a:t>
            </a:r>
          </a:p>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-Conduct </a:t>
            </a:r>
            <a:r>
              <a:rPr lang="en-US" altLang="en-US" sz="850" dirty="0">
                <a:solidFill>
                  <a:schemeClr val="tx1">
                    <a:lumMod val="50000"/>
                  </a:schemeClr>
                </a:solidFill>
              </a:rPr>
              <a:t>instructional program</a:t>
            </a:r>
          </a:p>
          <a:p>
            <a:pPr eaLnBrk="1" hangingPunct="1">
              <a:spcBef>
                <a:spcPct val="0"/>
              </a:spcBef>
              <a:buFontTx/>
              <a:buNone/>
            </a:pPr>
            <a:r>
              <a:rPr lang="en-US" altLang="en-US" sz="850" dirty="0">
                <a:solidFill>
                  <a:schemeClr val="tx1">
                    <a:lumMod val="50000"/>
                  </a:schemeClr>
                </a:solidFill>
              </a:rPr>
              <a:t>  review</a:t>
            </a:r>
          </a:p>
          <a:p>
            <a:pPr eaLnBrk="1" hangingPunct="1">
              <a:spcBef>
                <a:spcPct val="0"/>
              </a:spcBef>
              <a:buFontTx/>
              <a:buNone/>
            </a:pPr>
            <a:r>
              <a:rPr lang="en-US" altLang="en-US" sz="850" b="1" dirty="0">
                <a:solidFill>
                  <a:schemeClr val="tx1">
                    <a:lumMod val="50000"/>
                  </a:schemeClr>
                </a:solidFill>
              </a:rPr>
              <a:t> -Engage</a:t>
            </a:r>
            <a:r>
              <a:rPr lang="en-US" altLang="en-US" sz="850" dirty="0">
                <a:solidFill>
                  <a:schemeClr val="tx1">
                    <a:lumMod val="50000"/>
                  </a:schemeClr>
                </a:solidFill>
              </a:rPr>
              <a:t> with Coaches to build </a:t>
            </a:r>
          </a:p>
          <a:p>
            <a:pPr eaLnBrk="1" hangingPunct="1">
              <a:spcBef>
                <a:spcPct val="0"/>
              </a:spcBef>
              <a:buFontTx/>
              <a:buNone/>
            </a:pPr>
            <a:r>
              <a:rPr lang="en-US" altLang="en-US" sz="850" dirty="0">
                <a:solidFill>
                  <a:schemeClr val="tx1">
                    <a:lumMod val="50000"/>
                  </a:schemeClr>
                </a:solidFill>
              </a:rPr>
              <a:t>  leadership and instructional</a:t>
            </a:r>
          </a:p>
          <a:p>
            <a:pPr eaLnBrk="1" hangingPunct="1">
              <a:spcBef>
                <a:spcPct val="0"/>
              </a:spcBef>
              <a:buFontTx/>
              <a:buNone/>
            </a:pPr>
            <a:r>
              <a:rPr lang="en-US" altLang="en-US" sz="850" dirty="0">
                <a:solidFill>
                  <a:schemeClr val="tx1">
                    <a:lumMod val="50000"/>
                  </a:schemeClr>
                </a:solidFill>
              </a:rPr>
              <a:t>  capacity</a:t>
            </a:r>
          </a:p>
          <a:p>
            <a:pPr eaLnBrk="1" hangingPunct="1">
              <a:spcBef>
                <a:spcPct val="0"/>
              </a:spcBef>
              <a:buFontTx/>
              <a:buNone/>
            </a:pPr>
            <a:r>
              <a:rPr lang="en-US" altLang="en-US" sz="850" b="1" dirty="0">
                <a:solidFill>
                  <a:schemeClr val="tx1">
                    <a:lumMod val="50000"/>
                  </a:schemeClr>
                </a:solidFill>
              </a:rPr>
              <a:t> -Access</a:t>
            </a:r>
            <a:r>
              <a:rPr lang="en-US" altLang="en-US" sz="850" dirty="0">
                <a:solidFill>
                  <a:schemeClr val="tx1">
                    <a:lumMod val="50000"/>
                  </a:schemeClr>
                </a:solidFill>
              </a:rPr>
              <a:t> specialized Professional </a:t>
            </a:r>
          </a:p>
          <a:p>
            <a:pPr eaLnBrk="1" hangingPunct="1">
              <a:spcBef>
                <a:spcPct val="0"/>
              </a:spcBef>
              <a:buFontTx/>
              <a:buNone/>
            </a:pPr>
            <a:r>
              <a:rPr lang="en-US" altLang="en-US" sz="850" dirty="0">
                <a:solidFill>
                  <a:schemeClr val="tx1">
                    <a:lumMod val="50000"/>
                  </a:schemeClr>
                </a:solidFill>
              </a:rPr>
              <a:t>  Learning to support educators</a:t>
            </a:r>
          </a:p>
          <a:p>
            <a:pPr eaLnBrk="1" hangingPunct="1">
              <a:spcBef>
                <a:spcPct val="0"/>
              </a:spcBef>
              <a:buFontTx/>
              <a:buNone/>
            </a:pPr>
            <a:r>
              <a:rPr lang="en-US" altLang="en-US" sz="850" b="1" dirty="0">
                <a:solidFill>
                  <a:schemeClr val="tx1">
                    <a:lumMod val="50000"/>
                  </a:schemeClr>
                </a:solidFill>
              </a:rPr>
              <a:t> -Engage </a:t>
            </a:r>
            <a:r>
              <a:rPr lang="en-US" altLang="en-US" sz="850" dirty="0">
                <a:solidFill>
                  <a:schemeClr val="tx1">
                    <a:lumMod val="50000"/>
                  </a:schemeClr>
                </a:solidFill>
              </a:rPr>
              <a:t>school community in    </a:t>
            </a:r>
          </a:p>
          <a:p>
            <a:pPr eaLnBrk="1" hangingPunct="1">
              <a:spcBef>
                <a:spcPct val="0"/>
              </a:spcBef>
              <a:buFontTx/>
              <a:buNone/>
            </a:pPr>
            <a:r>
              <a:rPr lang="en-US" altLang="en-US" sz="850" dirty="0">
                <a:solidFill>
                  <a:schemeClr val="tx1">
                    <a:lumMod val="50000"/>
                  </a:schemeClr>
                </a:solidFill>
              </a:rPr>
              <a:t>  improvement process </a:t>
            </a:r>
          </a:p>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-Implement &amp; Monitor</a:t>
            </a:r>
            <a:r>
              <a:rPr lang="en-US" altLang="en-US" sz="850" dirty="0">
                <a:solidFill>
                  <a:schemeClr val="tx1">
                    <a:lumMod val="50000"/>
                  </a:schemeClr>
                </a:solidFill>
              </a:rPr>
              <a:t> school &amp;</a:t>
            </a:r>
          </a:p>
          <a:p>
            <a:pPr eaLnBrk="1" hangingPunct="1">
              <a:spcBef>
                <a:spcPct val="0"/>
              </a:spcBef>
              <a:buFontTx/>
              <a:buNone/>
            </a:pPr>
            <a:r>
              <a:rPr lang="en-US" altLang="en-US" sz="850" dirty="0">
                <a:solidFill>
                  <a:schemeClr val="tx1">
                    <a:lumMod val="50000"/>
                  </a:schemeClr>
                </a:solidFill>
              </a:rPr>
              <a:t>  district improvement plans and identify</a:t>
            </a:r>
          </a:p>
          <a:p>
            <a:pPr eaLnBrk="1" hangingPunct="1">
              <a:spcBef>
                <a:spcPct val="0"/>
              </a:spcBef>
              <a:buFontTx/>
              <a:buNone/>
            </a:pPr>
            <a:r>
              <a:rPr lang="en-US" altLang="en-US" sz="850" dirty="0">
                <a:solidFill>
                  <a:schemeClr val="tx1">
                    <a:lumMod val="50000"/>
                  </a:schemeClr>
                </a:solidFill>
              </a:rPr>
              <a:t>  additional resources needed to improve    </a:t>
            </a:r>
          </a:p>
          <a:p>
            <a:pPr eaLnBrk="1" hangingPunct="1">
              <a:spcBef>
                <a:spcPct val="0"/>
              </a:spcBef>
              <a:buFontTx/>
              <a:buNone/>
            </a:pPr>
            <a:r>
              <a:rPr lang="en-US" altLang="en-US" sz="850" dirty="0">
                <a:solidFill>
                  <a:schemeClr val="tx1">
                    <a:lumMod val="50000"/>
                  </a:schemeClr>
                </a:solidFill>
              </a:rPr>
              <a:t>  educator practice</a:t>
            </a:r>
            <a:endParaRPr lang="en-US" altLang="en-US" sz="850" b="1" dirty="0">
              <a:solidFill>
                <a:schemeClr val="tx1">
                  <a:lumMod val="50000"/>
                </a:schemeClr>
              </a:solidFill>
            </a:endParaRPr>
          </a:p>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District:  Differentiate </a:t>
            </a:r>
            <a:r>
              <a:rPr lang="en-US" altLang="en-US" sz="850" dirty="0">
                <a:solidFill>
                  <a:schemeClr val="tx1">
                    <a:lumMod val="50000"/>
                  </a:schemeClr>
                </a:solidFill>
              </a:rPr>
              <a:t>assistance and  </a:t>
            </a:r>
          </a:p>
          <a:p>
            <a:pPr eaLnBrk="1" hangingPunct="1">
              <a:spcBef>
                <a:spcPct val="0"/>
              </a:spcBef>
              <a:buFontTx/>
              <a:buNone/>
            </a:pPr>
            <a:r>
              <a:rPr lang="en-US" altLang="en-US" sz="850" dirty="0">
                <a:solidFill>
                  <a:schemeClr val="tx1">
                    <a:lumMod val="50000"/>
                  </a:schemeClr>
                </a:solidFill>
              </a:rPr>
              <a:t>  intervention to identified schools based </a:t>
            </a:r>
          </a:p>
          <a:p>
            <a:pPr eaLnBrk="1" hangingPunct="1">
              <a:spcBef>
                <a:spcPct val="0"/>
              </a:spcBef>
              <a:buFontTx/>
              <a:buNone/>
            </a:pPr>
            <a:r>
              <a:rPr lang="en-US" altLang="en-US" sz="850" dirty="0">
                <a:solidFill>
                  <a:schemeClr val="tx1">
                    <a:lumMod val="50000"/>
                  </a:schemeClr>
                </a:solidFill>
              </a:rPr>
              <a:t>  on unique needs</a:t>
            </a:r>
          </a:p>
        </p:txBody>
      </p:sp>
      <p:sp>
        <p:nvSpPr>
          <p:cNvPr id="71" name="Rounded Rectangle 70"/>
          <p:cNvSpPr/>
          <p:nvPr/>
        </p:nvSpPr>
        <p:spPr bwMode="auto">
          <a:xfrm>
            <a:off x="1847228" y="2978151"/>
            <a:ext cx="723900" cy="149225"/>
          </a:xfrm>
          <a:prstGeom prst="roundRect">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b="1" dirty="0">
                <a:solidFill>
                  <a:schemeClr val="tx1">
                    <a:lumMod val="50000"/>
                  </a:schemeClr>
                </a:solidFill>
              </a:rPr>
              <a:t>ACTIONS</a:t>
            </a:r>
          </a:p>
        </p:txBody>
      </p:sp>
      <p:sp>
        <p:nvSpPr>
          <p:cNvPr id="53" name="TextBox 52"/>
          <p:cNvSpPr txBox="1"/>
          <p:nvPr/>
        </p:nvSpPr>
        <p:spPr>
          <a:xfrm>
            <a:off x="10134600" y="6673334"/>
            <a:ext cx="609600" cy="184666"/>
          </a:xfrm>
          <a:prstGeom prst="rect">
            <a:avLst/>
          </a:prstGeom>
          <a:noFill/>
        </p:spPr>
        <p:txBody>
          <a:bodyPr wrap="square" rtlCol="0">
            <a:spAutoFit/>
          </a:bodyPr>
          <a:lstStyle/>
          <a:p>
            <a:r>
              <a:rPr lang="en-US" sz="600" dirty="0">
                <a:solidFill>
                  <a:schemeClr val="tx1">
                    <a:lumMod val="50000"/>
                  </a:schemeClr>
                </a:solidFill>
              </a:rPr>
              <a:t>2-10-15 | dg </a:t>
            </a:r>
          </a:p>
        </p:txBody>
      </p:sp>
      <p:sp>
        <p:nvSpPr>
          <p:cNvPr id="55" name="Rectangle 54"/>
          <p:cNvSpPr/>
          <p:nvPr/>
        </p:nvSpPr>
        <p:spPr>
          <a:xfrm>
            <a:off x="2027168" y="198378"/>
            <a:ext cx="8640833" cy="523220"/>
          </a:xfrm>
          <a:prstGeom prst="rect">
            <a:avLst/>
          </a:prstGeom>
        </p:spPr>
        <p:txBody>
          <a:bodyPr wrap="square">
            <a:spAutoFit/>
          </a:bodyPr>
          <a:lstStyle/>
          <a:p>
            <a:r>
              <a:rPr lang="en-US" altLang="en-US" sz="1400" dirty="0">
                <a:solidFill>
                  <a:schemeClr val="bg1"/>
                </a:solidFill>
              </a:rPr>
              <a:t>Multi-Tiered Framework - </a:t>
            </a:r>
            <a:r>
              <a:rPr lang="en-US" sz="1400" dirty="0">
                <a:solidFill>
                  <a:schemeClr val="bg1"/>
                </a:solidFill>
              </a:rPr>
              <a:t>PRIORITY, FOCUS, AND SCHOOL IMPROVEMENT GRANT (SIG) SCHOOLS</a:t>
            </a:r>
          </a:p>
          <a:p>
            <a:endParaRPr lang="en-US" altLang="en-US" sz="1400" dirty="0">
              <a:solidFill>
                <a:schemeClr val="bg1"/>
              </a:solidFill>
            </a:endParaRPr>
          </a:p>
        </p:txBody>
      </p:sp>
      <p:grpSp>
        <p:nvGrpSpPr>
          <p:cNvPr id="57" name="Group 56"/>
          <p:cNvGrpSpPr/>
          <p:nvPr/>
        </p:nvGrpSpPr>
        <p:grpSpPr>
          <a:xfrm>
            <a:off x="1661958" y="685801"/>
            <a:ext cx="1538442" cy="1384995"/>
            <a:chOff x="60174" y="824805"/>
            <a:chExt cx="1538442" cy="1384995"/>
          </a:xfrm>
        </p:grpSpPr>
        <p:sp>
          <p:nvSpPr>
            <p:cNvPr id="60" name="Rounded Rectangle 59"/>
            <p:cNvSpPr/>
            <p:nvPr/>
          </p:nvSpPr>
          <p:spPr>
            <a:xfrm>
              <a:off x="76200" y="838200"/>
              <a:ext cx="1507714" cy="13502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1" name="TextBox 4"/>
            <p:cNvSpPr txBox="1">
              <a:spLocks noChangeArrowheads="1"/>
            </p:cNvSpPr>
            <p:nvPr/>
          </p:nvSpPr>
          <p:spPr bwMode="auto">
            <a:xfrm>
              <a:off x="60174" y="824805"/>
              <a:ext cx="1538442"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a:solidFill>
                    <a:schemeClr val="bg1"/>
                  </a:solidFill>
                  <a:latin typeface="Arial" charset="0"/>
                </a:rPr>
                <a:t>All schools/districts begin at  the “</a:t>
              </a:r>
              <a:r>
                <a:rPr lang="en-US" altLang="en-US" sz="800" b="1" i="1" dirty="0">
                  <a:solidFill>
                    <a:schemeClr val="bg1"/>
                  </a:solidFill>
                  <a:latin typeface="Arial" charset="0"/>
                </a:rPr>
                <a:t>All Schools</a:t>
              </a:r>
              <a:r>
                <a:rPr lang="en-US" altLang="en-US" sz="800" b="1" dirty="0">
                  <a:solidFill>
                    <a:schemeClr val="bg1"/>
                  </a:solidFill>
                  <a:latin typeface="Arial" charset="0"/>
                </a:rPr>
                <a:t>” </a:t>
              </a:r>
              <a:r>
                <a:rPr lang="en-US" altLang="en-US" sz="800" b="1" i="1" dirty="0">
                  <a:solidFill>
                    <a:schemeClr val="bg1"/>
                  </a:solidFill>
                  <a:latin typeface="Arial" charset="0"/>
                </a:rPr>
                <a:t>tier</a:t>
              </a:r>
              <a:r>
                <a:rPr lang="en-US" altLang="en-US" sz="800" b="1" dirty="0">
                  <a:solidFill>
                    <a:schemeClr val="bg1"/>
                  </a:solidFill>
                  <a:latin typeface="Arial" charset="0"/>
                </a:rPr>
                <a:t> and perform the actions listed.</a:t>
              </a:r>
            </a:p>
            <a:p>
              <a:pPr algn="ctr" eaLnBrk="1" hangingPunct="1">
                <a:spcBef>
                  <a:spcPct val="0"/>
                </a:spcBef>
                <a:buFontTx/>
                <a:buNone/>
              </a:pPr>
              <a:endParaRPr lang="en-US" altLang="en-US" sz="400" b="1" dirty="0">
                <a:solidFill>
                  <a:schemeClr val="bg1"/>
                </a:solidFill>
                <a:latin typeface="Arial" charset="0"/>
              </a:endParaRPr>
            </a:p>
            <a:p>
              <a:pPr algn="ctr" eaLnBrk="1" hangingPunct="1">
                <a:spcBef>
                  <a:spcPct val="0"/>
                </a:spcBef>
                <a:buFontTx/>
                <a:buNone/>
              </a:pPr>
              <a:r>
                <a:rPr lang="en-US" altLang="en-US" sz="800" b="1" dirty="0">
                  <a:solidFill>
                    <a:schemeClr val="bg1"/>
                  </a:solidFill>
                  <a:latin typeface="Arial" charset="0"/>
                </a:rPr>
                <a:t>All schools/districts identified as Priority/Focus/SIG/RADI/ RADII implement additional actions listed per designation</a:t>
              </a:r>
              <a:r>
                <a:rPr lang="en-US" altLang="en-US" sz="700" b="1" dirty="0">
                  <a:solidFill>
                    <a:schemeClr val="bg1"/>
                  </a:solidFill>
                  <a:latin typeface="Arial" charset="0"/>
                </a:rPr>
                <a:t>.</a:t>
              </a:r>
            </a:p>
          </p:txBody>
        </p:sp>
      </p:grpSp>
      <p:grpSp>
        <p:nvGrpSpPr>
          <p:cNvPr id="84" name="Group 2"/>
          <p:cNvGrpSpPr>
            <a:grpSpLocks/>
          </p:cNvGrpSpPr>
          <p:nvPr/>
        </p:nvGrpSpPr>
        <p:grpSpPr bwMode="auto">
          <a:xfrm>
            <a:off x="1728789" y="808832"/>
            <a:ext cx="8728075" cy="5105399"/>
            <a:chOff x="-790798" y="70297"/>
            <a:chExt cx="10521835" cy="6154173"/>
          </a:xfrm>
        </p:grpSpPr>
        <p:cxnSp>
          <p:nvCxnSpPr>
            <p:cNvPr id="85" name="Straight Connector 84"/>
            <p:cNvCxnSpPr/>
            <p:nvPr/>
          </p:nvCxnSpPr>
          <p:spPr>
            <a:xfrm flipV="1">
              <a:off x="1850186" y="79866"/>
              <a:ext cx="1498471" cy="6127383"/>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flipH="1">
              <a:off x="1302928" y="1713704"/>
              <a:ext cx="6477990" cy="0"/>
            </a:xfrm>
            <a:prstGeom prst="line">
              <a:avLst/>
            </a:prstGeom>
            <a:ln w="34925" cap="rnd"/>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flipH="1">
              <a:off x="-790797" y="70297"/>
              <a:ext cx="2846537" cy="6154173"/>
            </a:xfrm>
            <a:prstGeom prst="line">
              <a:avLst/>
            </a:prstGeom>
            <a:ln w="34925" cap="rnd"/>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flipH="1">
              <a:off x="1637300" y="943347"/>
              <a:ext cx="5776177" cy="0"/>
            </a:xfrm>
            <a:prstGeom prst="line">
              <a:avLst/>
            </a:prstGeom>
            <a:ln w="28575" cap="flat"/>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7055605" y="79866"/>
              <a:ext cx="2675432" cy="6129296"/>
            </a:xfrm>
            <a:prstGeom prst="line">
              <a:avLst/>
            </a:prstGeom>
            <a:ln w="34925" cap="rnd"/>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rot="10800000" flipH="1" flipV="1">
              <a:off x="-790798" y="6222558"/>
              <a:ext cx="10516093" cy="0"/>
            </a:xfrm>
            <a:prstGeom prst="line">
              <a:avLst/>
            </a:prstGeom>
            <a:ln w="34925" cap="rnd"/>
          </p:spPr>
          <p:style>
            <a:lnRef idx="1">
              <a:schemeClr val="accent1"/>
            </a:lnRef>
            <a:fillRef idx="0">
              <a:schemeClr val="accent1"/>
            </a:fillRef>
            <a:effectRef idx="0">
              <a:schemeClr val="accent1"/>
            </a:effectRef>
            <a:fontRef idx="minor">
              <a:schemeClr val="tx1"/>
            </a:fontRef>
          </p:style>
        </p:cxnSp>
      </p:grpSp>
      <p:sp>
        <p:nvSpPr>
          <p:cNvPr id="95" name="Rounded Rectangle 94"/>
          <p:cNvSpPr/>
          <p:nvPr/>
        </p:nvSpPr>
        <p:spPr bwMode="auto">
          <a:xfrm>
            <a:off x="9638056" y="2968626"/>
            <a:ext cx="953744" cy="155575"/>
          </a:xfrm>
          <a:prstGeom prst="roundRect">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50" b="1" dirty="0">
                <a:solidFill>
                  <a:schemeClr val="tx1">
                    <a:lumMod val="50000"/>
                  </a:schemeClr>
                </a:solidFill>
              </a:rPr>
              <a:t>AUTONOMY</a:t>
            </a:r>
            <a:endParaRPr lang="en-US" sz="800" b="1" dirty="0">
              <a:solidFill>
                <a:schemeClr val="tx1">
                  <a:lumMod val="50000"/>
                </a:schemeClr>
              </a:solidFill>
            </a:endParaRPr>
          </a:p>
        </p:txBody>
      </p:sp>
      <p:cxnSp>
        <p:nvCxnSpPr>
          <p:cNvPr id="96" name="Straight Connector 95"/>
          <p:cNvCxnSpPr/>
          <p:nvPr/>
        </p:nvCxnSpPr>
        <p:spPr bwMode="auto">
          <a:xfrm flipH="1">
            <a:off x="4090050" y="808831"/>
            <a:ext cx="4147489" cy="0"/>
          </a:xfrm>
          <a:prstGeom prst="line">
            <a:avLst/>
          </a:prstGeom>
          <a:ln w="34925" cap="rnd"/>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bwMode="auto">
          <a:xfrm flipH="1" flipV="1">
            <a:off x="7067551" y="808831"/>
            <a:ext cx="1328736" cy="510540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63" name="Rounded Rectangle 62"/>
          <p:cNvSpPr/>
          <p:nvPr/>
        </p:nvSpPr>
        <p:spPr bwMode="auto">
          <a:xfrm>
            <a:off x="4279900" y="1655064"/>
            <a:ext cx="3797300" cy="402336"/>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dirty="0">
                <a:solidFill>
                  <a:schemeClr val="tx1">
                    <a:lumMod val="50000"/>
                  </a:schemeClr>
                </a:solidFill>
              </a:rPr>
              <a:t>REQUIRED ACTION DISTRICT LEVEL I</a:t>
            </a:r>
          </a:p>
        </p:txBody>
      </p:sp>
      <p:sp>
        <p:nvSpPr>
          <p:cNvPr id="64" name="Rounded Rectangle 63"/>
          <p:cNvSpPr/>
          <p:nvPr/>
        </p:nvSpPr>
        <p:spPr bwMode="auto">
          <a:xfrm>
            <a:off x="4279900" y="990600"/>
            <a:ext cx="3797300" cy="404812"/>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dirty="0">
                <a:solidFill>
                  <a:schemeClr val="tx1">
                    <a:lumMod val="50000"/>
                  </a:schemeClr>
                </a:solidFill>
              </a:rPr>
              <a:t>REQUIRED ACTION DISTRICT LEVEL II</a:t>
            </a:r>
          </a:p>
        </p:txBody>
      </p:sp>
      <p:sp>
        <p:nvSpPr>
          <p:cNvPr id="62" name="Rounded Rectangle 61"/>
          <p:cNvSpPr/>
          <p:nvPr/>
        </p:nvSpPr>
        <p:spPr bwMode="auto">
          <a:xfrm>
            <a:off x="2131631" y="5162326"/>
            <a:ext cx="7165946" cy="247874"/>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600" b="1" dirty="0">
                <a:solidFill>
                  <a:schemeClr val="bg1"/>
                </a:solidFill>
              </a:rPr>
              <a:t>PRIORITY, FOCUS, AND SCHOOL IMPROVEMENT GRANT  SCHOOLS &amp; DISTRICTS</a:t>
            </a:r>
          </a:p>
        </p:txBody>
      </p:sp>
      <p:sp>
        <p:nvSpPr>
          <p:cNvPr id="98" name="Left-Right Arrow 97"/>
          <p:cNvSpPr/>
          <p:nvPr/>
        </p:nvSpPr>
        <p:spPr>
          <a:xfrm rot="17706055">
            <a:off x="193058" y="2966344"/>
            <a:ext cx="5199724" cy="486237"/>
          </a:xfrm>
          <a:prstGeom prst="leftRightArrow">
            <a:avLst>
              <a:gd name="adj1" fmla="val 43215"/>
              <a:gd name="adj2" fmla="val 50000"/>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dirty="0">
              <a:solidFill>
                <a:schemeClr val="tx1">
                  <a:lumMod val="50000"/>
                </a:schemeClr>
              </a:solidFill>
            </a:endParaRPr>
          </a:p>
        </p:txBody>
      </p:sp>
      <p:sp>
        <p:nvSpPr>
          <p:cNvPr id="99" name="TextBox 1"/>
          <p:cNvSpPr txBox="1">
            <a:spLocks noChangeArrowheads="1"/>
          </p:cNvSpPr>
          <p:nvPr/>
        </p:nvSpPr>
        <p:spPr bwMode="auto">
          <a:xfrm rot="17647092">
            <a:off x="1722020" y="4153409"/>
            <a:ext cx="101162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dirty="0">
                <a:solidFill>
                  <a:schemeClr val="tx1">
                    <a:lumMod val="50000"/>
                  </a:schemeClr>
                </a:solidFill>
                <a:latin typeface="Arial" charset="0"/>
              </a:rPr>
              <a:t>TARGETED</a:t>
            </a:r>
          </a:p>
        </p:txBody>
      </p:sp>
      <p:sp>
        <p:nvSpPr>
          <p:cNvPr id="100" name="TextBox 58"/>
          <p:cNvSpPr txBox="1">
            <a:spLocks noChangeArrowheads="1"/>
          </p:cNvSpPr>
          <p:nvPr/>
        </p:nvSpPr>
        <p:spPr bwMode="auto">
          <a:xfrm rot="17688618">
            <a:off x="2882629" y="1751936"/>
            <a:ext cx="97013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dirty="0">
                <a:solidFill>
                  <a:schemeClr val="tx1">
                    <a:lumMod val="50000"/>
                  </a:schemeClr>
                </a:solidFill>
                <a:latin typeface="Arial" charset="0"/>
              </a:rPr>
              <a:t>DIRECTED</a:t>
            </a:r>
          </a:p>
        </p:txBody>
      </p:sp>
      <p:sp>
        <p:nvSpPr>
          <p:cNvPr id="101" name="Left-Right Arrow 100"/>
          <p:cNvSpPr/>
          <p:nvPr/>
        </p:nvSpPr>
        <p:spPr>
          <a:xfrm rot="3957552">
            <a:off x="6912095" y="2995712"/>
            <a:ext cx="5199724" cy="486237"/>
          </a:xfrm>
          <a:prstGeom prst="leftRightArrow">
            <a:avLst>
              <a:gd name="adj1" fmla="val 43215"/>
              <a:gd name="adj2" fmla="val 50000"/>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dirty="0">
              <a:solidFill>
                <a:schemeClr val="tx1">
                  <a:lumMod val="50000"/>
                </a:schemeClr>
              </a:solidFill>
            </a:endParaRPr>
          </a:p>
        </p:txBody>
      </p:sp>
      <p:sp>
        <p:nvSpPr>
          <p:cNvPr id="102" name="TextBox 58"/>
          <p:cNvSpPr txBox="1">
            <a:spLocks noChangeArrowheads="1"/>
          </p:cNvSpPr>
          <p:nvPr/>
        </p:nvSpPr>
        <p:spPr bwMode="auto">
          <a:xfrm rot="3861210">
            <a:off x="8367147" y="1772938"/>
            <a:ext cx="112395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dirty="0">
                <a:solidFill>
                  <a:schemeClr val="tx1">
                    <a:lumMod val="50000"/>
                  </a:schemeClr>
                </a:solidFill>
                <a:latin typeface="Arial" charset="0"/>
              </a:rPr>
              <a:t>LESS LOCAL</a:t>
            </a:r>
          </a:p>
        </p:txBody>
      </p:sp>
      <p:sp>
        <p:nvSpPr>
          <p:cNvPr id="103" name="TextBox 58"/>
          <p:cNvSpPr txBox="1">
            <a:spLocks noChangeArrowheads="1"/>
          </p:cNvSpPr>
          <p:nvPr/>
        </p:nvSpPr>
        <p:spPr bwMode="auto">
          <a:xfrm rot="3861210">
            <a:off x="9383907" y="4143076"/>
            <a:ext cx="119380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dirty="0">
                <a:solidFill>
                  <a:schemeClr val="tx1">
                    <a:lumMod val="50000"/>
                  </a:schemeClr>
                </a:solidFill>
                <a:latin typeface="Arial" charset="0"/>
              </a:rPr>
              <a:t>MORE LOCAL</a:t>
            </a:r>
          </a:p>
        </p:txBody>
      </p:sp>
    </p:spTree>
    <p:extLst>
      <p:ext uri="{BB962C8B-B14F-4D97-AF65-F5344CB8AC3E}">
        <p14:creationId xmlns:p14="http://schemas.microsoft.com/office/powerpoint/2010/main" val="337929206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Trapezoid 89"/>
          <p:cNvSpPr/>
          <p:nvPr/>
        </p:nvSpPr>
        <p:spPr>
          <a:xfrm>
            <a:off x="3481730" y="808831"/>
            <a:ext cx="5345887" cy="1364394"/>
          </a:xfrm>
          <a:custGeom>
            <a:avLst/>
            <a:gdLst>
              <a:gd name="connsiteX0" fmla="*/ 0 w 5448300"/>
              <a:gd name="connsiteY0" fmla="*/ 1400969 h 1400969"/>
              <a:gd name="connsiteX1" fmla="*/ 661103 w 5448300"/>
              <a:gd name="connsiteY1" fmla="*/ 0 h 1400969"/>
              <a:gd name="connsiteX2" fmla="*/ 4787197 w 5448300"/>
              <a:gd name="connsiteY2" fmla="*/ 0 h 1400969"/>
              <a:gd name="connsiteX3" fmla="*/ 5448300 w 5448300"/>
              <a:gd name="connsiteY3" fmla="*/ 1400969 h 1400969"/>
              <a:gd name="connsiteX4" fmla="*/ 0 w 5448300"/>
              <a:gd name="connsiteY4" fmla="*/ 1400969 h 1400969"/>
              <a:gd name="connsiteX0" fmla="*/ 0 w 5367833"/>
              <a:gd name="connsiteY0" fmla="*/ 1400969 h 1400969"/>
              <a:gd name="connsiteX1" fmla="*/ 661103 w 5367833"/>
              <a:gd name="connsiteY1" fmla="*/ 0 h 1400969"/>
              <a:gd name="connsiteX2" fmla="*/ 4787197 w 5367833"/>
              <a:gd name="connsiteY2" fmla="*/ 0 h 1400969"/>
              <a:gd name="connsiteX3" fmla="*/ 5367833 w 5367833"/>
              <a:gd name="connsiteY3" fmla="*/ 1379024 h 1400969"/>
              <a:gd name="connsiteX4" fmla="*/ 0 w 5367833"/>
              <a:gd name="connsiteY4" fmla="*/ 1400969 h 1400969"/>
              <a:gd name="connsiteX0" fmla="*/ 0 w 5367833"/>
              <a:gd name="connsiteY0" fmla="*/ 1400969 h 1400969"/>
              <a:gd name="connsiteX1" fmla="*/ 631843 w 5367833"/>
              <a:gd name="connsiteY1" fmla="*/ 0 h 1400969"/>
              <a:gd name="connsiteX2" fmla="*/ 4787197 w 5367833"/>
              <a:gd name="connsiteY2" fmla="*/ 0 h 1400969"/>
              <a:gd name="connsiteX3" fmla="*/ 5367833 w 5367833"/>
              <a:gd name="connsiteY3" fmla="*/ 1379024 h 1400969"/>
              <a:gd name="connsiteX4" fmla="*/ 0 w 5367833"/>
              <a:gd name="connsiteY4" fmla="*/ 1400969 h 1400969"/>
              <a:gd name="connsiteX0" fmla="*/ 0 w 5353203"/>
              <a:gd name="connsiteY0" fmla="*/ 1357078 h 1379024"/>
              <a:gd name="connsiteX1" fmla="*/ 617213 w 5353203"/>
              <a:gd name="connsiteY1" fmla="*/ 0 h 1379024"/>
              <a:gd name="connsiteX2" fmla="*/ 4772567 w 5353203"/>
              <a:gd name="connsiteY2" fmla="*/ 0 h 1379024"/>
              <a:gd name="connsiteX3" fmla="*/ 5353203 w 5353203"/>
              <a:gd name="connsiteY3" fmla="*/ 1379024 h 1379024"/>
              <a:gd name="connsiteX4" fmla="*/ 0 w 5353203"/>
              <a:gd name="connsiteY4" fmla="*/ 1357078 h 1379024"/>
              <a:gd name="connsiteX0" fmla="*/ 0 w 5345887"/>
              <a:gd name="connsiteY0" fmla="*/ 1357078 h 1364394"/>
              <a:gd name="connsiteX1" fmla="*/ 617213 w 5345887"/>
              <a:gd name="connsiteY1" fmla="*/ 0 h 1364394"/>
              <a:gd name="connsiteX2" fmla="*/ 4772567 w 5345887"/>
              <a:gd name="connsiteY2" fmla="*/ 0 h 1364394"/>
              <a:gd name="connsiteX3" fmla="*/ 5345887 w 5345887"/>
              <a:gd name="connsiteY3" fmla="*/ 1364394 h 1364394"/>
              <a:gd name="connsiteX4" fmla="*/ 0 w 5345887"/>
              <a:gd name="connsiteY4" fmla="*/ 1357078 h 1364394"/>
              <a:gd name="connsiteX0" fmla="*/ 0 w 5345887"/>
              <a:gd name="connsiteY0" fmla="*/ 1357078 h 1364394"/>
              <a:gd name="connsiteX1" fmla="*/ 617213 w 5345887"/>
              <a:gd name="connsiteY1" fmla="*/ 0 h 1364394"/>
              <a:gd name="connsiteX2" fmla="*/ 4750621 w 5345887"/>
              <a:gd name="connsiteY2" fmla="*/ 21946 h 1364394"/>
              <a:gd name="connsiteX3" fmla="*/ 5345887 w 5345887"/>
              <a:gd name="connsiteY3" fmla="*/ 1364394 h 1364394"/>
              <a:gd name="connsiteX4" fmla="*/ 0 w 5345887"/>
              <a:gd name="connsiteY4" fmla="*/ 1357078 h 13643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45887" h="1364394">
                <a:moveTo>
                  <a:pt x="0" y="1357078"/>
                </a:moveTo>
                <a:lnTo>
                  <a:pt x="617213" y="0"/>
                </a:lnTo>
                <a:lnTo>
                  <a:pt x="4750621" y="21946"/>
                </a:lnTo>
                <a:lnTo>
                  <a:pt x="5345887" y="1364394"/>
                </a:lnTo>
                <a:lnTo>
                  <a:pt x="0" y="1357078"/>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50000"/>
                </a:schemeClr>
              </a:solidFill>
            </a:endParaRPr>
          </a:p>
        </p:txBody>
      </p:sp>
      <p:sp>
        <p:nvSpPr>
          <p:cNvPr id="85" name="Trapezoid 84"/>
          <p:cNvSpPr/>
          <p:nvPr/>
        </p:nvSpPr>
        <p:spPr>
          <a:xfrm>
            <a:off x="1951244" y="4885274"/>
            <a:ext cx="8316707" cy="590493"/>
          </a:xfrm>
          <a:prstGeom prst="trapezoid">
            <a:avLst>
              <a:gd name="adj" fmla="val 46098"/>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50000"/>
                </a:schemeClr>
              </a:solidFill>
            </a:endParaRPr>
          </a:p>
        </p:txBody>
      </p:sp>
      <p:cxnSp>
        <p:nvCxnSpPr>
          <p:cNvPr id="2061" name="Straight Connector 2060"/>
          <p:cNvCxnSpPr/>
          <p:nvPr/>
        </p:nvCxnSpPr>
        <p:spPr>
          <a:xfrm>
            <a:off x="6019800" y="2172175"/>
            <a:ext cx="0" cy="3703599"/>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104" name="TextBox 56"/>
          <p:cNvSpPr txBox="1">
            <a:spLocks noChangeArrowheads="1"/>
          </p:cNvSpPr>
          <p:nvPr/>
        </p:nvSpPr>
        <p:spPr bwMode="auto">
          <a:xfrm>
            <a:off x="8439150" y="6043613"/>
            <a:ext cx="179863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a:solidFill>
                  <a:schemeClr val="tx1">
                    <a:lumMod val="50000"/>
                  </a:schemeClr>
                </a:solidFill>
                <a:latin typeface="Arial" charset="0"/>
              </a:rPr>
              <a:t>STATE ACTIONS</a:t>
            </a:r>
            <a:endParaRPr lang="en-US" altLang="en-US" sz="800" dirty="0">
              <a:solidFill>
                <a:schemeClr val="tx1">
                  <a:lumMod val="50000"/>
                </a:schemeClr>
              </a:solidFill>
              <a:latin typeface="Arial" charset="0"/>
            </a:endParaRPr>
          </a:p>
        </p:txBody>
      </p:sp>
      <p:pic>
        <p:nvPicPr>
          <p:cNvPr id="4105" name="Picture 74" descr="Screen Clippi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0"/>
            <a:ext cx="9144000"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6" name="Picture 1" descr="S:\Title II A\Graphics\Logos\logoSelected.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23814"/>
            <a:ext cx="433388"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8" name="TextBox 56"/>
          <p:cNvSpPr txBox="1">
            <a:spLocks noChangeArrowheads="1"/>
          </p:cNvSpPr>
          <p:nvPr/>
        </p:nvSpPr>
        <p:spPr bwMode="auto">
          <a:xfrm>
            <a:off x="1839914" y="6043613"/>
            <a:ext cx="179863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a:solidFill>
                  <a:schemeClr val="tx1">
                    <a:lumMod val="50000"/>
                  </a:schemeClr>
                </a:solidFill>
                <a:latin typeface="Arial" charset="0"/>
              </a:rPr>
              <a:t>STATE ACTIONS</a:t>
            </a:r>
            <a:endParaRPr lang="en-US" altLang="en-US" sz="800" dirty="0">
              <a:solidFill>
                <a:schemeClr val="tx1">
                  <a:lumMod val="50000"/>
                </a:schemeClr>
              </a:solidFill>
              <a:latin typeface="Arial" charset="0"/>
            </a:endParaRPr>
          </a:p>
        </p:txBody>
      </p:sp>
      <p:sp>
        <p:nvSpPr>
          <p:cNvPr id="4109" name="TextBox 56"/>
          <p:cNvSpPr txBox="1">
            <a:spLocks noChangeArrowheads="1"/>
          </p:cNvSpPr>
          <p:nvPr/>
        </p:nvSpPr>
        <p:spPr bwMode="auto">
          <a:xfrm>
            <a:off x="6335714" y="6043613"/>
            <a:ext cx="179863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a:solidFill>
                  <a:schemeClr val="tx1">
                    <a:lumMod val="50000"/>
                  </a:schemeClr>
                </a:solidFill>
                <a:latin typeface="Arial" charset="0"/>
              </a:rPr>
              <a:t>SCHOOL &amp; DISTRICT ACTIONS</a:t>
            </a:r>
            <a:endParaRPr lang="en-US" altLang="en-US" sz="800" dirty="0">
              <a:solidFill>
                <a:schemeClr val="tx1">
                  <a:lumMod val="50000"/>
                </a:schemeClr>
              </a:solidFill>
              <a:latin typeface="Arial" charset="0"/>
            </a:endParaRPr>
          </a:p>
        </p:txBody>
      </p:sp>
      <p:sp>
        <p:nvSpPr>
          <p:cNvPr id="4113" name="TextBox 56"/>
          <p:cNvSpPr txBox="1">
            <a:spLocks noChangeArrowheads="1"/>
          </p:cNvSpPr>
          <p:nvPr/>
        </p:nvSpPr>
        <p:spPr bwMode="auto">
          <a:xfrm>
            <a:off x="4019550" y="6043613"/>
            <a:ext cx="179863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a:solidFill>
                  <a:schemeClr val="tx1">
                    <a:lumMod val="50000"/>
                  </a:schemeClr>
                </a:solidFill>
                <a:latin typeface="Arial" charset="0"/>
              </a:rPr>
              <a:t>SCHOOL &amp; DISTRICT ACTIONS</a:t>
            </a:r>
            <a:endParaRPr lang="en-US" altLang="en-US" sz="800" dirty="0">
              <a:solidFill>
                <a:schemeClr val="tx1">
                  <a:lumMod val="50000"/>
                </a:schemeClr>
              </a:solidFill>
              <a:latin typeface="Arial" charset="0"/>
            </a:endParaRPr>
          </a:p>
        </p:txBody>
      </p:sp>
      <p:grpSp>
        <p:nvGrpSpPr>
          <p:cNvPr id="4114" name="Group 2057"/>
          <p:cNvGrpSpPr>
            <a:grpSpLocks/>
          </p:cNvGrpSpPr>
          <p:nvPr/>
        </p:nvGrpSpPr>
        <p:grpSpPr bwMode="auto">
          <a:xfrm>
            <a:off x="1885950" y="6262689"/>
            <a:ext cx="8382000" cy="300037"/>
            <a:chOff x="342899" y="1066801"/>
            <a:chExt cx="8382002" cy="300036"/>
          </a:xfrm>
        </p:grpSpPr>
        <p:sp>
          <p:nvSpPr>
            <p:cNvPr id="74" name="Rounded Rectangle 73"/>
            <p:cNvSpPr/>
            <p:nvPr/>
          </p:nvSpPr>
          <p:spPr bwMode="auto">
            <a:xfrm>
              <a:off x="4724400" y="1066801"/>
              <a:ext cx="4000501" cy="300036"/>
            </a:xfrm>
            <a:prstGeom prst="roundRect">
              <a:avLst/>
            </a:prstGeom>
            <a:solidFill>
              <a:schemeClr val="accent6">
                <a:lumMod val="75000"/>
                <a:alpha val="16000"/>
              </a:schemeClr>
            </a:solidFill>
            <a:ln>
              <a:solidFill>
                <a:schemeClr val="accent6">
                  <a:lumMod val="75000"/>
                  <a:alpha val="94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solidFill>
                    <a:schemeClr val="tx1">
                      <a:lumMod val="50000"/>
                    </a:schemeClr>
                  </a:solidFill>
                </a:rPr>
                <a:t>ASSISTANCE &amp; INTERVENTION</a:t>
              </a:r>
            </a:p>
          </p:txBody>
        </p:sp>
        <p:sp>
          <p:nvSpPr>
            <p:cNvPr id="93" name="Rounded Rectangle 92"/>
            <p:cNvSpPr/>
            <p:nvPr/>
          </p:nvSpPr>
          <p:spPr bwMode="auto">
            <a:xfrm>
              <a:off x="342899" y="1066801"/>
              <a:ext cx="4000501" cy="300036"/>
            </a:xfrm>
            <a:prstGeom prst="roundRect">
              <a:avLst/>
            </a:prstGeom>
            <a:solidFill>
              <a:schemeClr val="accent6">
                <a:lumMod val="75000"/>
                <a:alpha val="16000"/>
              </a:schemeClr>
            </a:solidFill>
            <a:ln>
              <a:solidFill>
                <a:schemeClr val="accent6">
                  <a:lumMod val="75000"/>
                  <a:alpha val="94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solidFill>
                    <a:schemeClr val="tx1">
                      <a:lumMod val="50000"/>
                    </a:schemeClr>
                  </a:solidFill>
                </a:rPr>
                <a:t>RECOGNITION &amp; ACCOUNTABILITY</a:t>
              </a:r>
            </a:p>
          </p:txBody>
        </p:sp>
      </p:grpSp>
      <p:sp>
        <p:nvSpPr>
          <p:cNvPr id="4115" name="TextBox 2050"/>
          <p:cNvSpPr txBox="1">
            <a:spLocks noChangeArrowheads="1"/>
          </p:cNvSpPr>
          <p:nvPr/>
        </p:nvSpPr>
        <p:spPr bwMode="auto">
          <a:xfrm>
            <a:off x="1981200" y="-1588"/>
            <a:ext cx="2971800" cy="276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dirty="0">
                <a:solidFill>
                  <a:schemeClr val="bg1"/>
                </a:solidFill>
                <a:latin typeface="Arial" charset="0"/>
              </a:rPr>
              <a:t> Office of Student and School Success</a:t>
            </a:r>
          </a:p>
        </p:txBody>
      </p:sp>
      <p:sp>
        <p:nvSpPr>
          <p:cNvPr id="63" name="Rounded Rectangle 62"/>
          <p:cNvSpPr/>
          <p:nvPr/>
        </p:nvSpPr>
        <p:spPr bwMode="auto">
          <a:xfrm>
            <a:off x="1847228" y="2978151"/>
            <a:ext cx="723900" cy="149225"/>
          </a:xfrm>
          <a:prstGeom prst="roundRect">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b="1" dirty="0">
                <a:solidFill>
                  <a:schemeClr val="tx1">
                    <a:lumMod val="50000"/>
                  </a:schemeClr>
                </a:solidFill>
              </a:rPr>
              <a:t>ACTIONS</a:t>
            </a:r>
          </a:p>
        </p:txBody>
      </p:sp>
      <p:sp>
        <p:nvSpPr>
          <p:cNvPr id="57" name="TextBox 90"/>
          <p:cNvSpPr txBox="1">
            <a:spLocks noChangeArrowheads="1"/>
          </p:cNvSpPr>
          <p:nvPr/>
        </p:nvSpPr>
        <p:spPr bwMode="auto">
          <a:xfrm>
            <a:off x="4040867" y="2301467"/>
            <a:ext cx="2040639" cy="19236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tabLst>
                <a:tab pos="58738" algn="l"/>
              </a:tabLst>
              <a:defRPr sz="3200">
                <a:solidFill>
                  <a:schemeClr val="tx1"/>
                </a:solidFill>
                <a:latin typeface="Calibri" pitchFamily="34" charset="0"/>
              </a:defRPr>
            </a:lvl1pPr>
            <a:lvl2pPr marL="742950" indent="-285750" eaLnBrk="0" hangingPunct="0">
              <a:spcBef>
                <a:spcPct val="20000"/>
              </a:spcBef>
              <a:buFont typeface="Arial" charset="0"/>
              <a:buChar char="–"/>
              <a:tabLst>
                <a:tab pos="58738" algn="l"/>
              </a:tabLst>
              <a:defRPr sz="2800">
                <a:solidFill>
                  <a:schemeClr val="tx1"/>
                </a:solidFill>
                <a:latin typeface="Calibri" pitchFamily="34" charset="0"/>
              </a:defRPr>
            </a:lvl2pPr>
            <a:lvl3pPr marL="1143000" indent="-228600" eaLnBrk="0" hangingPunct="0">
              <a:spcBef>
                <a:spcPct val="20000"/>
              </a:spcBef>
              <a:buFont typeface="Arial" charset="0"/>
              <a:buChar char="•"/>
              <a:tabLst>
                <a:tab pos="58738" algn="l"/>
              </a:tabLst>
              <a:defRPr sz="2400">
                <a:solidFill>
                  <a:schemeClr val="tx1"/>
                </a:solidFill>
                <a:latin typeface="Calibri" pitchFamily="34" charset="0"/>
              </a:defRPr>
            </a:lvl3pPr>
            <a:lvl4pPr marL="1600200" indent="-228600" eaLnBrk="0" hangingPunct="0">
              <a:spcBef>
                <a:spcPct val="20000"/>
              </a:spcBef>
              <a:buFont typeface="Arial" charset="0"/>
              <a:buChar char="–"/>
              <a:tabLst>
                <a:tab pos="58738" algn="l"/>
              </a:tabLst>
              <a:defRPr sz="2000">
                <a:solidFill>
                  <a:schemeClr val="tx1"/>
                </a:solidFill>
                <a:latin typeface="Calibri" pitchFamily="34" charset="0"/>
              </a:defRPr>
            </a:lvl4pPr>
            <a:lvl5pPr marL="2057400" indent="-228600" eaLnBrk="0" hangingPunct="0">
              <a:spcBef>
                <a:spcPct val="20000"/>
              </a:spcBef>
              <a:buFont typeface="Arial" charset="0"/>
              <a:buChar char="»"/>
              <a:tabLst>
                <a:tab pos="58738"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tabLst>
                <a:tab pos="58738"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tabLst>
                <a:tab pos="58738"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tabLst>
                <a:tab pos="58738"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tabLst>
                <a:tab pos="58738" algn="l"/>
              </a:tabLst>
              <a:defRPr sz="2000">
                <a:solidFill>
                  <a:schemeClr val="tx1"/>
                </a:solidFill>
                <a:latin typeface="Calibri" pitchFamily="34" charset="0"/>
              </a:defRPr>
            </a:lvl9pPr>
          </a:lstStyle>
          <a:p>
            <a:pPr eaLnBrk="1" hangingPunct="1">
              <a:spcBef>
                <a:spcPct val="0"/>
              </a:spcBef>
              <a:buFontTx/>
              <a:buNone/>
            </a:pPr>
            <a:r>
              <a:rPr lang="en-US" altLang="en-US" sz="850" b="1" dirty="0">
                <a:solidFill>
                  <a:schemeClr val="tx1">
                    <a:lumMod val="50000"/>
                  </a:schemeClr>
                </a:solidFill>
                <a:latin typeface="+mj-lt"/>
              </a:rPr>
              <a:t>                            -Implement </a:t>
            </a:r>
            <a:r>
              <a:rPr lang="en-US" altLang="en-US" sz="850" dirty="0">
                <a:solidFill>
                  <a:schemeClr val="tx1">
                    <a:lumMod val="50000"/>
                  </a:schemeClr>
                </a:solidFill>
                <a:latin typeface="+mj-lt"/>
              </a:rPr>
              <a:t>school &amp; </a:t>
            </a:r>
          </a:p>
          <a:p>
            <a:pPr eaLnBrk="1" hangingPunct="1">
              <a:spcBef>
                <a:spcPct val="0"/>
              </a:spcBef>
              <a:buFontTx/>
              <a:buNone/>
            </a:pPr>
            <a:r>
              <a:rPr lang="en-US" altLang="en-US" sz="850" dirty="0">
                <a:solidFill>
                  <a:schemeClr val="tx1">
                    <a:lumMod val="50000"/>
                  </a:schemeClr>
                </a:solidFill>
                <a:latin typeface="+mj-lt"/>
              </a:rPr>
              <a:t>                           district requirements from</a:t>
            </a:r>
          </a:p>
          <a:p>
            <a:pPr eaLnBrk="1" hangingPunct="1">
              <a:spcBef>
                <a:spcPct val="0"/>
              </a:spcBef>
              <a:buFontTx/>
              <a:buNone/>
            </a:pPr>
            <a:r>
              <a:rPr lang="en-US" altLang="en-US" sz="850" dirty="0">
                <a:solidFill>
                  <a:schemeClr val="tx1">
                    <a:lumMod val="50000"/>
                  </a:schemeClr>
                </a:solidFill>
                <a:latin typeface="+mj-lt"/>
              </a:rPr>
              <a:t>                          Academic Performance </a:t>
            </a:r>
          </a:p>
          <a:p>
            <a:pPr eaLnBrk="1" hangingPunct="1">
              <a:spcBef>
                <a:spcPct val="0"/>
              </a:spcBef>
              <a:buFontTx/>
              <a:buNone/>
            </a:pPr>
            <a:r>
              <a:rPr lang="en-US" altLang="en-US" sz="850" dirty="0">
                <a:solidFill>
                  <a:schemeClr val="tx1">
                    <a:lumMod val="50000"/>
                  </a:schemeClr>
                </a:solidFill>
                <a:latin typeface="+mj-lt"/>
              </a:rPr>
              <a:t>                         Audit </a:t>
            </a:r>
          </a:p>
          <a:p>
            <a:pPr eaLnBrk="1" hangingPunct="1">
              <a:spcBef>
                <a:spcPct val="0"/>
              </a:spcBef>
              <a:buFontTx/>
              <a:buNone/>
            </a:pPr>
            <a:r>
              <a:rPr lang="en-US" altLang="en-US" sz="850" b="1" dirty="0">
                <a:solidFill>
                  <a:schemeClr val="tx1">
                    <a:lumMod val="50000"/>
                  </a:schemeClr>
                </a:solidFill>
                <a:latin typeface="+mj-lt"/>
              </a:rPr>
              <a:t>                       -Implement </a:t>
            </a:r>
            <a:r>
              <a:rPr lang="en-US" altLang="en-US" sz="850" dirty="0">
                <a:solidFill>
                  <a:schemeClr val="tx1">
                    <a:lumMod val="50000"/>
                  </a:schemeClr>
                </a:solidFill>
                <a:latin typeface="+mj-lt"/>
              </a:rPr>
              <a:t>federal/state  </a:t>
            </a:r>
          </a:p>
          <a:p>
            <a:pPr eaLnBrk="1" hangingPunct="1">
              <a:spcBef>
                <a:spcPct val="0"/>
              </a:spcBef>
              <a:buFontTx/>
              <a:buNone/>
            </a:pPr>
            <a:r>
              <a:rPr lang="en-US" altLang="en-US" sz="850" dirty="0">
                <a:solidFill>
                  <a:schemeClr val="tx1">
                    <a:lumMod val="50000"/>
                  </a:schemeClr>
                </a:solidFill>
                <a:latin typeface="+mj-lt"/>
              </a:rPr>
              <a:t>                       Intervention Model and RAD </a:t>
            </a:r>
          </a:p>
          <a:p>
            <a:pPr eaLnBrk="1" hangingPunct="1">
              <a:spcBef>
                <a:spcPct val="0"/>
              </a:spcBef>
              <a:buFontTx/>
              <a:buNone/>
            </a:pPr>
            <a:r>
              <a:rPr lang="en-US" altLang="en-US" sz="850" dirty="0">
                <a:solidFill>
                  <a:schemeClr val="tx1">
                    <a:lumMod val="50000"/>
                  </a:schemeClr>
                </a:solidFill>
                <a:latin typeface="+mj-lt"/>
              </a:rPr>
              <a:t>                     action plans</a:t>
            </a:r>
          </a:p>
          <a:p>
            <a:pPr eaLnBrk="1" hangingPunct="1">
              <a:spcBef>
                <a:spcPct val="0"/>
              </a:spcBef>
              <a:buFontTx/>
              <a:buNone/>
            </a:pPr>
            <a:r>
              <a:rPr lang="en-US" altLang="en-US" sz="850" b="1" dirty="0">
                <a:solidFill>
                  <a:schemeClr val="tx1">
                    <a:lumMod val="50000"/>
                  </a:schemeClr>
                </a:solidFill>
                <a:latin typeface="+mj-lt"/>
              </a:rPr>
              <a:t>                  -Follow </a:t>
            </a:r>
            <a:r>
              <a:rPr lang="en-US" altLang="en-US" sz="850" dirty="0">
                <a:solidFill>
                  <a:schemeClr val="tx1">
                    <a:lumMod val="50000"/>
                  </a:schemeClr>
                </a:solidFill>
                <a:latin typeface="+mj-lt"/>
              </a:rPr>
              <a:t>iGrant assurances</a:t>
            </a:r>
          </a:p>
          <a:p>
            <a:pPr eaLnBrk="1" hangingPunct="1">
              <a:spcBef>
                <a:spcPct val="0"/>
              </a:spcBef>
              <a:buFontTx/>
              <a:buNone/>
            </a:pPr>
            <a:r>
              <a:rPr lang="en-US" altLang="en-US" sz="850" b="1" dirty="0">
                <a:solidFill>
                  <a:schemeClr val="tx1">
                    <a:lumMod val="50000"/>
                  </a:schemeClr>
                </a:solidFill>
                <a:latin typeface="+mj-lt"/>
              </a:rPr>
              <a:t>                 -Negotiate </a:t>
            </a:r>
            <a:r>
              <a:rPr lang="en-US" altLang="en-US" sz="850" dirty="0">
                <a:solidFill>
                  <a:schemeClr val="tx1">
                    <a:lumMod val="50000"/>
                  </a:schemeClr>
                </a:solidFill>
                <a:latin typeface="+mj-lt"/>
              </a:rPr>
              <a:t>Memorandum of    </a:t>
            </a:r>
          </a:p>
          <a:p>
            <a:pPr eaLnBrk="1" hangingPunct="1">
              <a:spcBef>
                <a:spcPct val="0"/>
              </a:spcBef>
              <a:buFontTx/>
              <a:buNone/>
            </a:pPr>
            <a:r>
              <a:rPr lang="en-US" altLang="en-US" sz="850" dirty="0">
                <a:solidFill>
                  <a:schemeClr val="tx1">
                    <a:lumMod val="50000"/>
                  </a:schemeClr>
                </a:solidFill>
                <a:latin typeface="+mj-lt"/>
              </a:rPr>
              <a:t>                 Understanding,  if needed</a:t>
            </a:r>
          </a:p>
          <a:p>
            <a:pPr eaLnBrk="1" hangingPunct="1">
              <a:spcBef>
                <a:spcPct val="0"/>
              </a:spcBef>
              <a:buFontTx/>
              <a:buNone/>
            </a:pPr>
            <a:r>
              <a:rPr lang="en-US" altLang="en-US" sz="850" b="1" dirty="0">
                <a:solidFill>
                  <a:schemeClr val="tx1">
                    <a:lumMod val="50000"/>
                  </a:schemeClr>
                </a:solidFill>
                <a:latin typeface="+mj-lt"/>
              </a:rPr>
              <a:t>               -Monitor &amp; Revise </a:t>
            </a:r>
            <a:r>
              <a:rPr lang="en-US" altLang="en-US" sz="850" dirty="0">
                <a:solidFill>
                  <a:schemeClr val="tx1">
                    <a:lumMod val="50000"/>
                  </a:schemeClr>
                </a:solidFill>
                <a:latin typeface="+mj-lt"/>
              </a:rPr>
              <a:t>action plans to              </a:t>
            </a:r>
          </a:p>
          <a:p>
            <a:pPr eaLnBrk="1" hangingPunct="1">
              <a:spcBef>
                <a:spcPct val="0"/>
              </a:spcBef>
              <a:buFontTx/>
              <a:buNone/>
            </a:pPr>
            <a:r>
              <a:rPr lang="en-US" altLang="en-US" sz="850" dirty="0">
                <a:solidFill>
                  <a:schemeClr val="tx1">
                    <a:lumMod val="50000"/>
                  </a:schemeClr>
                </a:solidFill>
                <a:latin typeface="+mj-lt"/>
              </a:rPr>
              <a:t>              close  opportunity gaps </a:t>
            </a:r>
          </a:p>
          <a:p>
            <a:pPr eaLnBrk="1" hangingPunct="1">
              <a:spcBef>
                <a:spcPct val="0"/>
              </a:spcBef>
              <a:buFontTx/>
              <a:buNone/>
            </a:pPr>
            <a:r>
              <a:rPr lang="en-US" altLang="en-US" sz="850" b="1" dirty="0">
                <a:solidFill>
                  <a:schemeClr val="tx1">
                    <a:lumMod val="50000"/>
                  </a:schemeClr>
                </a:solidFill>
                <a:latin typeface="+mj-lt"/>
              </a:rPr>
              <a:t>            -Engage </a:t>
            </a:r>
            <a:r>
              <a:rPr lang="en-US" altLang="en-US" sz="850" dirty="0">
                <a:solidFill>
                  <a:schemeClr val="tx1">
                    <a:lumMod val="50000"/>
                  </a:schemeClr>
                </a:solidFill>
                <a:latin typeface="+mj-lt"/>
              </a:rPr>
              <a:t>in required Professional </a:t>
            </a:r>
          </a:p>
          <a:p>
            <a:pPr eaLnBrk="1" hangingPunct="1">
              <a:spcBef>
                <a:spcPct val="0"/>
              </a:spcBef>
              <a:buFontTx/>
              <a:buNone/>
            </a:pPr>
            <a:r>
              <a:rPr lang="en-US" altLang="en-US" sz="850" dirty="0">
                <a:solidFill>
                  <a:schemeClr val="tx1">
                    <a:lumMod val="50000"/>
                  </a:schemeClr>
                </a:solidFill>
                <a:latin typeface="+mj-lt"/>
              </a:rPr>
              <a:t>           Learning aligned with RAD plan       </a:t>
            </a:r>
          </a:p>
        </p:txBody>
      </p:sp>
      <p:sp>
        <p:nvSpPr>
          <p:cNvPr id="58" name="TextBox 115"/>
          <p:cNvSpPr txBox="1">
            <a:spLocks noChangeArrowheads="1"/>
          </p:cNvSpPr>
          <p:nvPr/>
        </p:nvSpPr>
        <p:spPr bwMode="auto">
          <a:xfrm>
            <a:off x="5924416" y="2308878"/>
            <a:ext cx="2031452" cy="1661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tabLst>
                <a:tab pos="57150" algn="l"/>
                <a:tab pos="457200" algn="l"/>
              </a:tabLst>
              <a:defRPr sz="3200">
                <a:solidFill>
                  <a:schemeClr val="tx1"/>
                </a:solidFill>
                <a:latin typeface="Calibri" pitchFamily="34" charset="0"/>
              </a:defRPr>
            </a:lvl1pPr>
            <a:lvl2pPr marL="742950" indent="-285750" eaLnBrk="0" hangingPunct="0">
              <a:spcBef>
                <a:spcPct val="20000"/>
              </a:spcBef>
              <a:buFont typeface="Arial" charset="0"/>
              <a:buChar char="–"/>
              <a:tabLst>
                <a:tab pos="57150" algn="l"/>
                <a:tab pos="457200" algn="l"/>
              </a:tabLst>
              <a:defRPr sz="2800">
                <a:solidFill>
                  <a:schemeClr val="tx1"/>
                </a:solidFill>
                <a:latin typeface="Calibri" pitchFamily="34" charset="0"/>
              </a:defRPr>
            </a:lvl2pPr>
            <a:lvl3pPr marL="1143000" indent="-228600" eaLnBrk="0" hangingPunct="0">
              <a:spcBef>
                <a:spcPct val="20000"/>
              </a:spcBef>
              <a:buFont typeface="Arial" charset="0"/>
              <a:buChar char="•"/>
              <a:tabLst>
                <a:tab pos="57150" algn="l"/>
                <a:tab pos="457200" algn="l"/>
              </a:tabLst>
              <a:defRPr sz="2400">
                <a:solidFill>
                  <a:schemeClr val="tx1"/>
                </a:solidFill>
                <a:latin typeface="Calibri" pitchFamily="34" charset="0"/>
              </a:defRPr>
            </a:lvl3pPr>
            <a:lvl4pPr marL="1600200" indent="-228600" eaLnBrk="0" hangingPunct="0">
              <a:spcBef>
                <a:spcPct val="20000"/>
              </a:spcBef>
              <a:buFont typeface="Arial" charset="0"/>
              <a:buChar char="–"/>
              <a:tabLst>
                <a:tab pos="57150" algn="l"/>
                <a:tab pos="457200" algn="l"/>
              </a:tabLst>
              <a:defRPr sz="2000">
                <a:solidFill>
                  <a:schemeClr val="tx1"/>
                </a:solidFill>
                <a:latin typeface="Calibri" pitchFamily="34" charset="0"/>
              </a:defRPr>
            </a:lvl4pPr>
            <a:lvl5pPr marL="2057400" indent="-228600" eaLnBrk="0" hangingPunct="0">
              <a:spcBef>
                <a:spcPct val="20000"/>
              </a:spcBef>
              <a:buFont typeface="Arial" charset="0"/>
              <a:buChar char="»"/>
              <a:tabLst>
                <a:tab pos="57150" algn="l"/>
                <a:tab pos="457200"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tabLst>
                <a:tab pos="57150" algn="l"/>
                <a:tab pos="457200"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tabLst>
                <a:tab pos="57150" algn="l"/>
                <a:tab pos="457200"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tabLst>
                <a:tab pos="57150" algn="l"/>
                <a:tab pos="457200"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tabLst>
                <a:tab pos="57150" algn="l"/>
                <a:tab pos="457200" algn="l"/>
              </a:tabLst>
              <a:defRPr sz="2000">
                <a:solidFill>
                  <a:schemeClr val="tx1"/>
                </a:solidFill>
                <a:latin typeface="Calibri" pitchFamily="34" charset="0"/>
              </a:defRPr>
            </a:lvl9pPr>
          </a:lstStyle>
          <a:p>
            <a:pPr eaLnBrk="1" hangingPunct="1">
              <a:spcBef>
                <a:spcPct val="0"/>
              </a:spcBef>
              <a:buFontTx/>
              <a:buNone/>
            </a:pPr>
            <a:r>
              <a:rPr lang="en-US" altLang="en-US" sz="850" dirty="0">
                <a:solidFill>
                  <a:schemeClr val="tx1">
                    <a:lumMod val="50000"/>
                  </a:schemeClr>
                </a:solidFill>
                <a:latin typeface="+mj-lt"/>
              </a:rPr>
              <a:t> </a:t>
            </a:r>
            <a:r>
              <a:rPr lang="en-US" altLang="en-US" sz="850" b="1" dirty="0">
                <a:solidFill>
                  <a:schemeClr val="tx1">
                    <a:lumMod val="50000"/>
                  </a:schemeClr>
                </a:solidFill>
                <a:latin typeface="+mj-lt"/>
              </a:rPr>
              <a:t>-Ensure </a:t>
            </a:r>
            <a:r>
              <a:rPr lang="en-US" altLang="en-US" sz="850" dirty="0">
                <a:solidFill>
                  <a:schemeClr val="tx1">
                    <a:lumMod val="50000"/>
                  </a:schemeClr>
                </a:solidFill>
                <a:latin typeface="+mj-lt"/>
              </a:rPr>
              <a:t>clear focus on </a:t>
            </a:r>
          </a:p>
          <a:p>
            <a:pPr eaLnBrk="1" hangingPunct="1">
              <a:spcBef>
                <a:spcPct val="0"/>
              </a:spcBef>
              <a:buFontTx/>
              <a:buNone/>
            </a:pPr>
            <a:r>
              <a:rPr lang="en-US" altLang="en-US" sz="850" dirty="0">
                <a:solidFill>
                  <a:schemeClr val="tx1">
                    <a:lumMod val="50000"/>
                  </a:schemeClr>
                </a:solidFill>
                <a:latin typeface="+mj-lt"/>
              </a:rPr>
              <a:t>  leadership, instruction, data </a:t>
            </a:r>
          </a:p>
          <a:p>
            <a:pPr eaLnBrk="1" hangingPunct="1">
              <a:spcBef>
                <a:spcPct val="0"/>
              </a:spcBef>
              <a:buFontTx/>
              <a:buNone/>
            </a:pPr>
            <a:r>
              <a:rPr lang="en-US" altLang="en-US" sz="850" dirty="0">
                <a:solidFill>
                  <a:schemeClr val="tx1">
                    <a:lumMod val="50000"/>
                  </a:schemeClr>
                </a:solidFill>
                <a:latin typeface="+mj-lt"/>
              </a:rPr>
              <a:t>  use, interventions, &amp; support </a:t>
            </a:r>
          </a:p>
          <a:p>
            <a:pPr eaLnBrk="1" hangingPunct="1">
              <a:spcBef>
                <a:spcPct val="0"/>
              </a:spcBef>
              <a:buFontTx/>
              <a:buNone/>
            </a:pPr>
            <a:r>
              <a:rPr lang="en-US" altLang="en-US" sz="850" dirty="0">
                <a:solidFill>
                  <a:schemeClr val="tx1">
                    <a:lumMod val="50000"/>
                  </a:schemeClr>
                </a:solidFill>
                <a:latin typeface="+mj-lt"/>
              </a:rPr>
              <a:t>  systems </a:t>
            </a:r>
          </a:p>
          <a:p>
            <a:pPr eaLnBrk="1" hangingPunct="1">
              <a:spcBef>
                <a:spcPct val="0"/>
              </a:spcBef>
              <a:buFontTx/>
              <a:buNone/>
            </a:pPr>
            <a:r>
              <a:rPr lang="en-US" altLang="en-US" sz="850" b="1" dirty="0">
                <a:solidFill>
                  <a:schemeClr val="tx1">
                    <a:lumMod val="50000"/>
                  </a:schemeClr>
                </a:solidFill>
                <a:latin typeface="+mj-lt"/>
              </a:rPr>
              <a:t> -Engage </a:t>
            </a:r>
            <a:r>
              <a:rPr lang="en-US" altLang="en-US" sz="850" dirty="0">
                <a:solidFill>
                  <a:schemeClr val="tx1">
                    <a:lumMod val="50000"/>
                  </a:schemeClr>
                </a:solidFill>
                <a:latin typeface="+mj-lt"/>
              </a:rPr>
              <a:t>school &amp; district educators</a:t>
            </a:r>
          </a:p>
          <a:p>
            <a:pPr eaLnBrk="1" hangingPunct="1">
              <a:spcBef>
                <a:spcPct val="0"/>
              </a:spcBef>
              <a:buFontTx/>
              <a:buNone/>
            </a:pPr>
            <a:r>
              <a:rPr lang="en-US" altLang="en-US" sz="850" dirty="0">
                <a:solidFill>
                  <a:schemeClr val="tx1">
                    <a:lumMod val="50000"/>
                  </a:schemeClr>
                </a:solidFill>
                <a:latin typeface="+mj-lt"/>
              </a:rPr>
              <a:t>  in turnaround practices</a:t>
            </a:r>
          </a:p>
          <a:p>
            <a:pPr eaLnBrk="1" hangingPunct="1">
              <a:spcBef>
                <a:spcPct val="0"/>
              </a:spcBef>
              <a:buFontTx/>
              <a:buNone/>
            </a:pPr>
            <a:r>
              <a:rPr lang="en-US" altLang="en-US" sz="850" b="1" dirty="0">
                <a:solidFill>
                  <a:schemeClr val="tx1">
                    <a:lumMod val="50000"/>
                  </a:schemeClr>
                </a:solidFill>
                <a:latin typeface="+mj-lt"/>
              </a:rPr>
              <a:t> -Provide </a:t>
            </a:r>
            <a:r>
              <a:rPr lang="en-US" altLang="en-US" sz="850" dirty="0">
                <a:solidFill>
                  <a:schemeClr val="tx1">
                    <a:lumMod val="50000"/>
                  </a:schemeClr>
                </a:solidFill>
                <a:latin typeface="+mj-lt"/>
              </a:rPr>
              <a:t>assistance and intervention </a:t>
            </a:r>
          </a:p>
          <a:p>
            <a:pPr eaLnBrk="1" hangingPunct="1">
              <a:spcBef>
                <a:spcPct val="0"/>
              </a:spcBef>
              <a:buFontTx/>
              <a:buNone/>
            </a:pPr>
            <a:r>
              <a:rPr lang="en-US" altLang="en-US" sz="850" dirty="0">
                <a:solidFill>
                  <a:schemeClr val="tx1">
                    <a:lumMod val="50000"/>
                  </a:schemeClr>
                </a:solidFill>
                <a:latin typeface="+mj-lt"/>
              </a:rPr>
              <a:t>  to support school &amp; district RAD </a:t>
            </a:r>
          </a:p>
          <a:p>
            <a:pPr eaLnBrk="1" hangingPunct="1">
              <a:spcBef>
                <a:spcPct val="0"/>
              </a:spcBef>
              <a:buFontTx/>
              <a:buNone/>
            </a:pPr>
            <a:r>
              <a:rPr lang="en-US" altLang="en-US" sz="850" dirty="0">
                <a:solidFill>
                  <a:schemeClr val="tx1">
                    <a:lumMod val="50000"/>
                  </a:schemeClr>
                </a:solidFill>
                <a:latin typeface="+mj-lt"/>
              </a:rPr>
              <a:t>  action plans</a:t>
            </a:r>
          </a:p>
          <a:p>
            <a:pPr eaLnBrk="1" hangingPunct="1">
              <a:spcBef>
                <a:spcPct val="0"/>
              </a:spcBef>
              <a:buFontTx/>
              <a:buNone/>
            </a:pPr>
            <a:r>
              <a:rPr lang="en-US" altLang="en-US" sz="850" b="1" dirty="0">
                <a:solidFill>
                  <a:schemeClr val="tx1">
                    <a:lumMod val="50000"/>
                  </a:schemeClr>
                </a:solidFill>
                <a:latin typeface="+mj-lt"/>
              </a:rPr>
              <a:t> -Review </a:t>
            </a:r>
            <a:r>
              <a:rPr lang="en-US" altLang="en-US" sz="850" dirty="0">
                <a:solidFill>
                  <a:schemeClr val="tx1">
                    <a:lumMod val="50000"/>
                  </a:schemeClr>
                </a:solidFill>
                <a:latin typeface="+mj-lt"/>
              </a:rPr>
              <a:t>plan prior to SBE review and</a:t>
            </a:r>
          </a:p>
          <a:p>
            <a:pPr eaLnBrk="1" hangingPunct="1">
              <a:spcBef>
                <a:spcPct val="0"/>
              </a:spcBef>
              <a:buFontTx/>
              <a:buNone/>
            </a:pPr>
            <a:r>
              <a:rPr lang="en-US" altLang="en-US" sz="850" dirty="0">
                <a:solidFill>
                  <a:schemeClr val="tx1">
                    <a:lumMod val="50000"/>
                  </a:schemeClr>
                </a:solidFill>
                <a:latin typeface="+mj-lt"/>
              </a:rPr>
              <a:t>  revise as needed to align with </a:t>
            </a:r>
          </a:p>
          <a:p>
            <a:pPr eaLnBrk="1" hangingPunct="1">
              <a:spcBef>
                <a:spcPct val="0"/>
              </a:spcBef>
              <a:buFontTx/>
              <a:buNone/>
            </a:pPr>
            <a:r>
              <a:rPr lang="en-US" altLang="en-US" sz="850" dirty="0">
                <a:solidFill>
                  <a:schemeClr val="tx1">
                    <a:lumMod val="50000"/>
                  </a:schemeClr>
                </a:solidFill>
                <a:latin typeface="+mj-lt"/>
              </a:rPr>
              <a:t>  requirements</a:t>
            </a:r>
            <a:endParaRPr lang="en-US" altLang="en-US" sz="850" b="1" dirty="0">
              <a:solidFill>
                <a:schemeClr val="tx1">
                  <a:lumMod val="50000"/>
                </a:schemeClr>
              </a:solidFill>
              <a:latin typeface="+mj-lt"/>
            </a:endParaRPr>
          </a:p>
        </p:txBody>
      </p:sp>
      <p:sp>
        <p:nvSpPr>
          <p:cNvPr id="60" name="TextBox 59"/>
          <p:cNvSpPr txBox="1">
            <a:spLocks noChangeArrowheads="1"/>
          </p:cNvSpPr>
          <p:nvPr/>
        </p:nvSpPr>
        <p:spPr bwMode="auto">
          <a:xfrm>
            <a:off x="7417369" y="2301467"/>
            <a:ext cx="2550079" cy="2185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tabLst>
                <a:tab pos="57150" algn="l"/>
                <a:tab pos="457200" algn="l"/>
              </a:tabLst>
              <a:defRPr sz="3200">
                <a:solidFill>
                  <a:schemeClr val="tx1"/>
                </a:solidFill>
                <a:latin typeface="Calibri" pitchFamily="34" charset="0"/>
              </a:defRPr>
            </a:lvl1pPr>
            <a:lvl2pPr marL="742950" indent="-285750" eaLnBrk="0" hangingPunct="0">
              <a:spcBef>
                <a:spcPct val="20000"/>
              </a:spcBef>
              <a:buFont typeface="Arial" charset="0"/>
              <a:buChar char="–"/>
              <a:tabLst>
                <a:tab pos="57150" algn="l"/>
                <a:tab pos="457200" algn="l"/>
              </a:tabLst>
              <a:defRPr sz="2800">
                <a:solidFill>
                  <a:schemeClr val="tx1"/>
                </a:solidFill>
                <a:latin typeface="Calibri" pitchFamily="34" charset="0"/>
              </a:defRPr>
            </a:lvl2pPr>
            <a:lvl3pPr marL="1143000" indent="-228600" eaLnBrk="0" hangingPunct="0">
              <a:spcBef>
                <a:spcPct val="20000"/>
              </a:spcBef>
              <a:buFont typeface="Arial" charset="0"/>
              <a:buChar char="•"/>
              <a:tabLst>
                <a:tab pos="57150" algn="l"/>
                <a:tab pos="457200" algn="l"/>
              </a:tabLst>
              <a:defRPr sz="2400">
                <a:solidFill>
                  <a:schemeClr val="tx1"/>
                </a:solidFill>
                <a:latin typeface="Calibri" pitchFamily="34" charset="0"/>
              </a:defRPr>
            </a:lvl3pPr>
            <a:lvl4pPr marL="1600200" indent="-228600" eaLnBrk="0" hangingPunct="0">
              <a:spcBef>
                <a:spcPct val="20000"/>
              </a:spcBef>
              <a:buFont typeface="Arial" charset="0"/>
              <a:buChar char="–"/>
              <a:tabLst>
                <a:tab pos="57150" algn="l"/>
                <a:tab pos="457200" algn="l"/>
              </a:tabLst>
              <a:defRPr sz="2000">
                <a:solidFill>
                  <a:schemeClr val="tx1"/>
                </a:solidFill>
                <a:latin typeface="Calibri" pitchFamily="34" charset="0"/>
              </a:defRPr>
            </a:lvl4pPr>
            <a:lvl5pPr marL="2057400" indent="-228600" eaLnBrk="0" hangingPunct="0">
              <a:spcBef>
                <a:spcPct val="20000"/>
              </a:spcBef>
              <a:buFont typeface="Arial" charset="0"/>
              <a:buChar char="»"/>
              <a:tabLst>
                <a:tab pos="57150" algn="l"/>
                <a:tab pos="457200"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tabLst>
                <a:tab pos="57150" algn="l"/>
                <a:tab pos="457200"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tabLst>
                <a:tab pos="57150" algn="l"/>
                <a:tab pos="457200"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tabLst>
                <a:tab pos="57150" algn="l"/>
                <a:tab pos="457200"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tabLst>
                <a:tab pos="57150" algn="l"/>
                <a:tab pos="457200" algn="l"/>
              </a:tabLst>
              <a:defRPr sz="2000">
                <a:solidFill>
                  <a:schemeClr val="tx1"/>
                </a:solidFill>
                <a:latin typeface="Calibri" pitchFamily="34" charset="0"/>
              </a:defRPr>
            </a:lvl9pPr>
          </a:lstStyle>
          <a:p>
            <a:pPr eaLnBrk="1" hangingPunct="1">
              <a:spcBef>
                <a:spcPct val="0"/>
              </a:spcBef>
              <a:buFont typeface="Arial" charset="0"/>
              <a:buNone/>
              <a:defRPr/>
            </a:pPr>
            <a:r>
              <a:rPr lang="en-US" altLang="en-US" sz="850" b="1" dirty="0">
                <a:solidFill>
                  <a:schemeClr val="tx1">
                    <a:lumMod val="50000"/>
                  </a:schemeClr>
                </a:solidFill>
                <a:latin typeface="+mj-lt"/>
              </a:rPr>
              <a:t>  -Identify and Support </a:t>
            </a:r>
          </a:p>
          <a:p>
            <a:pPr eaLnBrk="1" hangingPunct="1">
              <a:spcBef>
                <a:spcPct val="0"/>
              </a:spcBef>
              <a:buFont typeface="Arial" charset="0"/>
              <a:buNone/>
              <a:defRPr/>
            </a:pPr>
            <a:r>
              <a:rPr lang="en-US" altLang="en-US" sz="850" b="1" dirty="0">
                <a:solidFill>
                  <a:schemeClr val="tx1">
                    <a:lumMod val="50000"/>
                  </a:schemeClr>
                </a:solidFill>
                <a:latin typeface="+mj-lt"/>
              </a:rPr>
              <a:t>    </a:t>
            </a:r>
            <a:r>
              <a:rPr lang="en-US" altLang="en-US" sz="850" dirty="0">
                <a:solidFill>
                  <a:schemeClr val="tx1">
                    <a:lumMod val="50000"/>
                  </a:schemeClr>
                </a:solidFill>
                <a:latin typeface="+mj-lt"/>
              </a:rPr>
              <a:t>implementation of</a:t>
            </a:r>
          </a:p>
          <a:p>
            <a:pPr eaLnBrk="1" hangingPunct="1">
              <a:spcBef>
                <a:spcPct val="0"/>
              </a:spcBef>
              <a:buFont typeface="Arial" charset="0"/>
              <a:buNone/>
              <a:defRPr/>
            </a:pPr>
            <a:r>
              <a:rPr lang="en-US" altLang="en-US" sz="850" dirty="0">
                <a:solidFill>
                  <a:schemeClr val="tx1">
                    <a:lumMod val="50000"/>
                  </a:schemeClr>
                </a:solidFill>
                <a:latin typeface="+mj-lt"/>
              </a:rPr>
              <a:t>     requirements from Academic</a:t>
            </a:r>
          </a:p>
          <a:p>
            <a:pPr eaLnBrk="1" hangingPunct="1">
              <a:spcBef>
                <a:spcPct val="0"/>
              </a:spcBef>
              <a:buFont typeface="Arial" charset="0"/>
              <a:buNone/>
              <a:defRPr/>
            </a:pPr>
            <a:r>
              <a:rPr lang="en-US" altLang="en-US" sz="850" dirty="0">
                <a:solidFill>
                  <a:schemeClr val="tx1">
                    <a:lumMod val="50000"/>
                  </a:schemeClr>
                </a:solidFill>
                <a:latin typeface="+mj-lt"/>
              </a:rPr>
              <a:t>      Performance Audit</a:t>
            </a:r>
          </a:p>
          <a:p>
            <a:pPr eaLnBrk="1" hangingPunct="1">
              <a:spcBef>
                <a:spcPct val="0"/>
              </a:spcBef>
              <a:buFont typeface="Arial" charset="0"/>
              <a:buNone/>
              <a:defRPr/>
            </a:pPr>
            <a:r>
              <a:rPr lang="en-US" altLang="en-US" sz="850" b="1" dirty="0">
                <a:solidFill>
                  <a:schemeClr val="tx1">
                    <a:lumMod val="50000"/>
                  </a:schemeClr>
                </a:solidFill>
                <a:latin typeface="+mj-lt"/>
              </a:rPr>
              <a:t>       -Allocate </a:t>
            </a:r>
            <a:r>
              <a:rPr lang="en-US" altLang="en-US" sz="850" dirty="0">
                <a:solidFill>
                  <a:schemeClr val="tx1">
                    <a:lumMod val="50000"/>
                  </a:schemeClr>
                </a:solidFill>
                <a:latin typeface="+mj-lt"/>
              </a:rPr>
              <a:t>resources to support </a:t>
            </a:r>
          </a:p>
          <a:p>
            <a:pPr eaLnBrk="1" hangingPunct="1">
              <a:spcBef>
                <a:spcPct val="0"/>
              </a:spcBef>
              <a:buFont typeface="Arial" charset="0"/>
              <a:buNone/>
              <a:defRPr/>
            </a:pPr>
            <a:r>
              <a:rPr lang="en-US" altLang="en-US" sz="850" dirty="0">
                <a:solidFill>
                  <a:schemeClr val="tx1">
                    <a:lumMod val="50000"/>
                  </a:schemeClr>
                </a:solidFill>
                <a:latin typeface="+mj-lt"/>
              </a:rPr>
              <a:t>          effective implementation of</a:t>
            </a:r>
          </a:p>
          <a:p>
            <a:pPr eaLnBrk="1" hangingPunct="1">
              <a:spcBef>
                <a:spcPct val="0"/>
              </a:spcBef>
              <a:buFont typeface="Arial" charset="0"/>
              <a:buNone/>
              <a:defRPr/>
            </a:pPr>
            <a:r>
              <a:rPr lang="en-US" altLang="en-US" sz="850" dirty="0">
                <a:solidFill>
                  <a:schemeClr val="tx1">
                    <a:lumMod val="50000"/>
                  </a:schemeClr>
                </a:solidFill>
                <a:latin typeface="+mj-lt"/>
              </a:rPr>
              <a:t>            Intervention Model</a:t>
            </a:r>
            <a:r>
              <a:rPr lang="en-US" altLang="en-US" sz="850" b="1" dirty="0">
                <a:solidFill>
                  <a:schemeClr val="tx1">
                    <a:lumMod val="50000"/>
                  </a:schemeClr>
                </a:solidFill>
                <a:latin typeface="+mj-lt"/>
              </a:rPr>
              <a:t>                    </a:t>
            </a:r>
          </a:p>
          <a:p>
            <a:pPr eaLnBrk="1" hangingPunct="1">
              <a:spcBef>
                <a:spcPct val="0"/>
              </a:spcBef>
              <a:buFont typeface="Arial" charset="0"/>
              <a:buNone/>
              <a:defRPr/>
            </a:pPr>
            <a:r>
              <a:rPr lang="en-US" altLang="en-US" sz="850" b="1" dirty="0">
                <a:solidFill>
                  <a:schemeClr val="tx1">
                    <a:lumMod val="50000"/>
                  </a:schemeClr>
                </a:solidFill>
                <a:latin typeface="+mj-lt"/>
              </a:rPr>
              <a:t>            -Provide </a:t>
            </a:r>
            <a:r>
              <a:rPr lang="en-US" altLang="en-US" sz="850" dirty="0">
                <a:solidFill>
                  <a:schemeClr val="tx1">
                    <a:lumMod val="50000"/>
                  </a:schemeClr>
                </a:solidFill>
                <a:latin typeface="+mj-lt"/>
              </a:rPr>
              <a:t>Professional Learning to</a:t>
            </a:r>
          </a:p>
          <a:p>
            <a:pPr eaLnBrk="1" hangingPunct="1">
              <a:spcBef>
                <a:spcPct val="0"/>
              </a:spcBef>
              <a:buFont typeface="Arial" charset="0"/>
              <a:buNone/>
              <a:defRPr/>
            </a:pPr>
            <a:r>
              <a:rPr lang="en-US" altLang="en-US" sz="850" dirty="0">
                <a:solidFill>
                  <a:schemeClr val="tx1">
                    <a:lumMod val="50000"/>
                  </a:schemeClr>
                </a:solidFill>
                <a:latin typeface="+mj-lt"/>
              </a:rPr>
              <a:t>              implement Intervention Model</a:t>
            </a:r>
          </a:p>
          <a:p>
            <a:pPr eaLnBrk="1" hangingPunct="1">
              <a:spcBef>
                <a:spcPct val="0"/>
              </a:spcBef>
              <a:buFont typeface="Arial" charset="0"/>
              <a:buNone/>
              <a:defRPr/>
            </a:pPr>
            <a:r>
              <a:rPr lang="en-US" altLang="en-US" sz="850" dirty="0">
                <a:solidFill>
                  <a:schemeClr val="tx1">
                    <a:lumMod val="50000"/>
                  </a:schemeClr>
                </a:solidFill>
                <a:latin typeface="+mj-lt"/>
              </a:rPr>
              <a:t>              </a:t>
            </a:r>
            <a:r>
              <a:rPr lang="en-US" altLang="en-US" sz="850" b="1" dirty="0">
                <a:solidFill>
                  <a:schemeClr val="tx1">
                    <a:lumMod val="50000"/>
                  </a:schemeClr>
                </a:solidFill>
                <a:latin typeface="+mj-lt"/>
              </a:rPr>
              <a:t> -Engage </a:t>
            </a:r>
            <a:r>
              <a:rPr lang="en-US" altLang="en-US" sz="850" dirty="0">
                <a:solidFill>
                  <a:schemeClr val="tx1">
                    <a:lumMod val="50000"/>
                  </a:schemeClr>
                </a:solidFill>
                <a:latin typeface="+mj-lt"/>
              </a:rPr>
              <a:t>in on-site monitoring and</a:t>
            </a:r>
          </a:p>
          <a:p>
            <a:pPr eaLnBrk="1" hangingPunct="1">
              <a:spcBef>
                <a:spcPct val="0"/>
              </a:spcBef>
              <a:buFont typeface="Arial" charset="0"/>
              <a:buNone/>
              <a:defRPr/>
            </a:pPr>
            <a:r>
              <a:rPr lang="en-US" altLang="en-US" sz="850" dirty="0">
                <a:solidFill>
                  <a:schemeClr val="tx1">
                    <a:lumMod val="50000"/>
                  </a:schemeClr>
                </a:solidFill>
                <a:latin typeface="+mj-lt"/>
              </a:rPr>
              <a:t>                 Professional Learning to increase</a:t>
            </a:r>
          </a:p>
          <a:p>
            <a:pPr eaLnBrk="1" hangingPunct="1">
              <a:spcBef>
                <a:spcPct val="0"/>
              </a:spcBef>
              <a:buFont typeface="Arial" charset="0"/>
              <a:buNone/>
              <a:defRPr/>
            </a:pPr>
            <a:r>
              <a:rPr lang="en-US" altLang="en-US" sz="850" dirty="0">
                <a:solidFill>
                  <a:schemeClr val="tx1">
                    <a:lumMod val="50000"/>
                  </a:schemeClr>
                </a:solidFill>
                <a:latin typeface="+mj-lt"/>
              </a:rPr>
              <a:t>                  educator capacity to implement</a:t>
            </a:r>
          </a:p>
          <a:p>
            <a:pPr eaLnBrk="1" hangingPunct="1">
              <a:spcBef>
                <a:spcPct val="0"/>
              </a:spcBef>
              <a:buFont typeface="Arial" charset="0"/>
              <a:buNone/>
              <a:defRPr/>
            </a:pPr>
            <a:r>
              <a:rPr lang="en-US" altLang="en-US" sz="850" dirty="0">
                <a:solidFill>
                  <a:schemeClr val="tx1">
                    <a:lumMod val="50000"/>
                  </a:schemeClr>
                </a:solidFill>
                <a:latin typeface="+mj-lt"/>
              </a:rPr>
              <a:t>                   action plan</a:t>
            </a:r>
          </a:p>
          <a:p>
            <a:pPr eaLnBrk="1" hangingPunct="1">
              <a:spcBef>
                <a:spcPct val="0"/>
              </a:spcBef>
              <a:buFont typeface="Arial" charset="0"/>
              <a:buNone/>
              <a:defRPr/>
            </a:pPr>
            <a:r>
              <a:rPr lang="en-US" altLang="en-US" sz="850" dirty="0">
                <a:solidFill>
                  <a:schemeClr val="tx1">
                    <a:lumMod val="50000"/>
                  </a:schemeClr>
                </a:solidFill>
                <a:latin typeface="+mj-lt"/>
              </a:rPr>
              <a:t>       </a:t>
            </a:r>
          </a:p>
          <a:p>
            <a:pPr eaLnBrk="1" hangingPunct="1">
              <a:spcBef>
                <a:spcPct val="0"/>
              </a:spcBef>
              <a:buFont typeface="Arial" charset="0"/>
              <a:buNone/>
              <a:defRPr/>
            </a:pPr>
            <a:r>
              <a:rPr lang="en-US" altLang="en-US" sz="850" dirty="0">
                <a:solidFill>
                  <a:schemeClr val="tx1">
                    <a:lumMod val="50000"/>
                  </a:schemeClr>
                </a:solidFill>
                <a:latin typeface="+mj-lt"/>
              </a:rPr>
              <a:t>       </a:t>
            </a:r>
          </a:p>
          <a:p>
            <a:pPr marL="171450" indent="-171450" eaLnBrk="1" hangingPunct="1">
              <a:spcBef>
                <a:spcPct val="0"/>
              </a:spcBef>
              <a:buFontTx/>
              <a:buChar char="-"/>
              <a:defRPr/>
            </a:pPr>
            <a:endParaRPr lang="en-US" altLang="en-US" sz="850" b="1" dirty="0">
              <a:solidFill>
                <a:schemeClr val="tx1">
                  <a:lumMod val="50000"/>
                </a:schemeClr>
              </a:solidFill>
              <a:latin typeface="+mj-lt"/>
            </a:endParaRPr>
          </a:p>
        </p:txBody>
      </p:sp>
      <p:sp>
        <p:nvSpPr>
          <p:cNvPr id="68" name="TextBox 90"/>
          <p:cNvSpPr txBox="1">
            <a:spLocks noChangeArrowheads="1"/>
          </p:cNvSpPr>
          <p:nvPr/>
        </p:nvSpPr>
        <p:spPr bwMode="auto">
          <a:xfrm>
            <a:off x="2150491" y="2301467"/>
            <a:ext cx="2633218" cy="2446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850" b="1" dirty="0">
                <a:solidFill>
                  <a:schemeClr val="tx1">
                    <a:lumMod val="50000"/>
                  </a:schemeClr>
                </a:solidFill>
              </a:rPr>
              <a:t>                                                -Identify </a:t>
            </a:r>
            <a:r>
              <a:rPr lang="en-US" altLang="en-US" sz="850" dirty="0">
                <a:solidFill>
                  <a:schemeClr val="tx1">
                    <a:lumMod val="50000"/>
                  </a:schemeClr>
                </a:solidFill>
              </a:rPr>
              <a:t>RAD Level I</a:t>
            </a:r>
            <a:r>
              <a:rPr lang="en-US" altLang="en-US" sz="850" b="1" dirty="0">
                <a:solidFill>
                  <a:schemeClr val="tx1">
                    <a:lumMod val="50000"/>
                  </a:schemeClr>
                </a:solidFill>
              </a:rPr>
              <a:t> </a:t>
            </a:r>
          </a:p>
          <a:p>
            <a:pPr eaLnBrk="1" hangingPunct="1">
              <a:spcBef>
                <a:spcPct val="0"/>
              </a:spcBef>
              <a:buFontTx/>
              <a:buNone/>
            </a:pPr>
            <a:r>
              <a:rPr lang="en-US" altLang="en-US" sz="850" b="1" dirty="0">
                <a:solidFill>
                  <a:schemeClr val="tx1">
                    <a:lumMod val="50000"/>
                  </a:schemeClr>
                </a:solidFill>
              </a:rPr>
              <a:t>                                             -Conduct </a:t>
            </a:r>
            <a:r>
              <a:rPr lang="en-US" altLang="en-US" sz="850" dirty="0">
                <a:solidFill>
                  <a:schemeClr val="tx1">
                    <a:lumMod val="50000"/>
                  </a:schemeClr>
                </a:solidFill>
              </a:rPr>
              <a:t>Academic  </a:t>
            </a:r>
          </a:p>
          <a:p>
            <a:pPr eaLnBrk="1" hangingPunct="1">
              <a:spcBef>
                <a:spcPct val="0"/>
              </a:spcBef>
              <a:buFontTx/>
              <a:buNone/>
            </a:pPr>
            <a:r>
              <a:rPr lang="en-US" altLang="en-US" sz="850" dirty="0">
                <a:solidFill>
                  <a:schemeClr val="tx1">
                    <a:lumMod val="50000"/>
                  </a:schemeClr>
                </a:solidFill>
              </a:rPr>
              <a:t>                                           Performance Audit/System </a:t>
            </a:r>
          </a:p>
          <a:p>
            <a:pPr eaLnBrk="1" hangingPunct="1">
              <a:spcBef>
                <a:spcPct val="0"/>
              </a:spcBef>
              <a:buFontTx/>
              <a:buNone/>
            </a:pPr>
            <a:r>
              <a:rPr lang="en-US" altLang="en-US" sz="850" dirty="0">
                <a:solidFill>
                  <a:schemeClr val="tx1">
                    <a:lumMod val="50000"/>
                  </a:schemeClr>
                </a:solidFill>
              </a:rPr>
              <a:t>                                        Review &amp; Comprehensive Data </a:t>
            </a:r>
          </a:p>
          <a:p>
            <a:pPr eaLnBrk="1" hangingPunct="1">
              <a:spcBef>
                <a:spcPct val="0"/>
              </a:spcBef>
              <a:buFontTx/>
              <a:buNone/>
            </a:pPr>
            <a:r>
              <a:rPr lang="en-US" altLang="en-US" sz="850" dirty="0">
                <a:solidFill>
                  <a:schemeClr val="tx1">
                    <a:lumMod val="50000"/>
                  </a:schemeClr>
                </a:solidFill>
              </a:rPr>
              <a:t>                                       Review</a:t>
            </a:r>
          </a:p>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-Review/Approve </a:t>
            </a:r>
            <a:r>
              <a:rPr lang="en-US" altLang="en-US" sz="850" dirty="0">
                <a:solidFill>
                  <a:schemeClr val="tx1">
                    <a:lumMod val="50000"/>
                  </a:schemeClr>
                </a:solidFill>
              </a:rPr>
              <a:t>school &amp; </a:t>
            </a:r>
          </a:p>
          <a:p>
            <a:pPr eaLnBrk="1" hangingPunct="1">
              <a:spcBef>
                <a:spcPct val="0"/>
              </a:spcBef>
              <a:buFontTx/>
              <a:buNone/>
            </a:pPr>
            <a:r>
              <a:rPr lang="en-US" altLang="en-US" sz="850" dirty="0">
                <a:solidFill>
                  <a:schemeClr val="tx1">
                    <a:lumMod val="50000"/>
                  </a:schemeClr>
                </a:solidFill>
              </a:rPr>
              <a:t>                                 district RAD action plans</a:t>
            </a:r>
          </a:p>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-Monitor </a:t>
            </a:r>
            <a:r>
              <a:rPr lang="en-US" altLang="en-US" sz="850" dirty="0">
                <a:solidFill>
                  <a:schemeClr val="tx1">
                    <a:lumMod val="50000"/>
                  </a:schemeClr>
                </a:solidFill>
              </a:rPr>
              <a:t>plans &amp; report progress</a:t>
            </a:r>
          </a:p>
          <a:p>
            <a:pPr eaLnBrk="1" hangingPunct="1">
              <a:spcBef>
                <a:spcPct val="0"/>
              </a:spcBef>
              <a:buFontTx/>
              <a:buNone/>
            </a:pPr>
            <a:r>
              <a:rPr lang="en-US" altLang="en-US" sz="850" dirty="0">
                <a:solidFill>
                  <a:schemeClr val="tx1">
                    <a:lumMod val="50000"/>
                  </a:schemeClr>
                </a:solidFill>
              </a:rPr>
              <a:t>                            to State Board of Education (SBE) </a:t>
            </a:r>
          </a:p>
          <a:p>
            <a:pPr eaLnBrk="1" hangingPunct="1">
              <a:spcBef>
                <a:spcPct val="0"/>
              </a:spcBef>
              <a:buFontTx/>
              <a:buNone/>
            </a:pPr>
            <a:r>
              <a:rPr lang="en-US" altLang="en-US" sz="850" dirty="0">
                <a:solidFill>
                  <a:schemeClr val="tx1">
                    <a:lumMod val="50000"/>
                  </a:schemeClr>
                </a:solidFill>
              </a:rPr>
              <a:t>                           at least two times per year</a:t>
            </a:r>
          </a:p>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-Utilize </a:t>
            </a:r>
            <a:r>
              <a:rPr lang="en-US" altLang="en-US" sz="850" dirty="0">
                <a:solidFill>
                  <a:schemeClr val="tx1">
                    <a:lumMod val="50000"/>
                  </a:schemeClr>
                </a:solidFill>
              </a:rPr>
              <a:t>variety of data to assess </a:t>
            </a:r>
          </a:p>
          <a:p>
            <a:pPr eaLnBrk="1" hangingPunct="1">
              <a:spcBef>
                <a:spcPct val="0"/>
              </a:spcBef>
              <a:buFontTx/>
              <a:buNone/>
            </a:pPr>
            <a:r>
              <a:rPr lang="en-US" altLang="en-US" sz="850" dirty="0">
                <a:solidFill>
                  <a:schemeClr val="tx1">
                    <a:lumMod val="50000"/>
                  </a:schemeClr>
                </a:solidFill>
              </a:rPr>
              <a:t>                       implementation</a:t>
            </a:r>
          </a:p>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-Ensure </a:t>
            </a:r>
            <a:r>
              <a:rPr lang="en-US" altLang="en-US" sz="850" dirty="0">
                <a:solidFill>
                  <a:schemeClr val="tx1">
                    <a:lumMod val="50000"/>
                  </a:schemeClr>
                </a:solidFill>
              </a:rPr>
              <a:t>implementation of </a:t>
            </a:r>
          </a:p>
          <a:p>
            <a:pPr eaLnBrk="1" hangingPunct="1">
              <a:spcBef>
                <a:spcPct val="0"/>
              </a:spcBef>
              <a:buFontTx/>
              <a:buNone/>
            </a:pPr>
            <a:r>
              <a:rPr lang="en-US" altLang="en-US" sz="850" dirty="0">
                <a:solidFill>
                  <a:schemeClr val="tx1">
                    <a:lumMod val="50000"/>
                  </a:schemeClr>
                </a:solidFill>
              </a:rPr>
              <a:t>                 federal/state model requirements</a:t>
            </a:r>
          </a:p>
          <a:p>
            <a:pPr eaLnBrk="1" hangingPunct="1">
              <a:spcBef>
                <a:spcPct val="0"/>
              </a:spcBef>
              <a:buFontTx/>
              <a:buNone/>
            </a:pPr>
            <a:r>
              <a:rPr lang="en-US" altLang="en-US" sz="850" dirty="0">
                <a:solidFill>
                  <a:schemeClr val="tx1">
                    <a:lumMod val="50000"/>
                  </a:schemeClr>
                </a:solidFill>
              </a:rPr>
              <a:t>              </a:t>
            </a:r>
            <a:r>
              <a:rPr lang="en-US" altLang="en-US" sz="850" b="1" dirty="0">
                <a:solidFill>
                  <a:schemeClr val="tx1">
                    <a:lumMod val="50000"/>
                  </a:schemeClr>
                </a:solidFill>
              </a:rPr>
              <a:t>-Implement </a:t>
            </a:r>
            <a:r>
              <a:rPr lang="en-US" altLang="en-US" sz="850" dirty="0">
                <a:solidFill>
                  <a:schemeClr val="tx1">
                    <a:lumMod val="50000"/>
                  </a:schemeClr>
                </a:solidFill>
              </a:rPr>
              <a:t>state-level </a:t>
            </a:r>
          </a:p>
          <a:p>
            <a:pPr eaLnBrk="1" hangingPunct="1">
              <a:spcBef>
                <a:spcPct val="0"/>
              </a:spcBef>
              <a:buFontTx/>
              <a:buNone/>
            </a:pPr>
            <a:r>
              <a:rPr lang="en-US" altLang="en-US" sz="850" dirty="0">
                <a:solidFill>
                  <a:schemeClr val="tx1">
                    <a:lumMod val="50000"/>
                  </a:schemeClr>
                </a:solidFill>
              </a:rPr>
              <a:t>            recommendations from Academic </a:t>
            </a:r>
          </a:p>
          <a:p>
            <a:pPr eaLnBrk="1" hangingPunct="1">
              <a:spcBef>
                <a:spcPct val="0"/>
              </a:spcBef>
              <a:buFontTx/>
              <a:buNone/>
            </a:pPr>
            <a:r>
              <a:rPr lang="en-US" altLang="en-US" sz="850" dirty="0">
                <a:solidFill>
                  <a:schemeClr val="tx1">
                    <a:lumMod val="50000"/>
                  </a:schemeClr>
                </a:solidFill>
              </a:rPr>
              <a:t>          Performance Audit</a:t>
            </a:r>
          </a:p>
          <a:p>
            <a:pPr eaLnBrk="1" hangingPunct="1">
              <a:spcBef>
                <a:spcPct val="0"/>
              </a:spcBef>
              <a:buFontTx/>
              <a:buNone/>
            </a:pPr>
            <a:r>
              <a:rPr lang="en-US" altLang="en-US" sz="850" dirty="0">
                <a:solidFill>
                  <a:schemeClr val="tx1">
                    <a:lumMod val="50000"/>
                  </a:schemeClr>
                </a:solidFill>
              </a:rPr>
              <a:t>                 </a:t>
            </a:r>
          </a:p>
        </p:txBody>
      </p:sp>
      <p:sp>
        <p:nvSpPr>
          <p:cNvPr id="71" name="Trapezoid 70"/>
          <p:cNvSpPr/>
          <p:nvPr/>
        </p:nvSpPr>
        <p:spPr>
          <a:xfrm>
            <a:off x="1745554" y="5433191"/>
            <a:ext cx="8711524" cy="478819"/>
          </a:xfrm>
          <a:custGeom>
            <a:avLst/>
            <a:gdLst>
              <a:gd name="connsiteX0" fmla="*/ 0 w 8791991"/>
              <a:gd name="connsiteY0" fmla="*/ 508080 h 508080"/>
              <a:gd name="connsiteX1" fmla="*/ 239758 w 8791991"/>
              <a:gd name="connsiteY1" fmla="*/ 0 h 508080"/>
              <a:gd name="connsiteX2" fmla="*/ 8552233 w 8791991"/>
              <a:gd name="connsiteY2" fmla="*/ 0 h 508080"/>
              <a:gd name="connsiteX3" fmla="*/ 8791991 w 8791991"/>
              <a:gd name="connsiteY3" fmla="*/ 508080 h 508080"/>
              <a:gd name="connsiteX4" fmla="*/ 0 w 8791991"/>
              <a:gd name="connsiteY4" fmla="*/ 508080 h 508080"/>
              <a:gd name="connsiteX0" fmla="*/ 0 w 8733469"/>
              <a:gd name="connsiteY0" fmla="*/ 508080 h 508080"/>
              <a:gd name="connsiteX1" fmla="*/ 239758 w 8733469"/>
              <a:gd name="connsiteY1" fmla="*/ 0 h 508080"/>
              <a:gd name="connsiteX2" fmla="*/ 8552233 w 8733469"/>
              <a:gd name="connsiteY2" fmla="*/ 0 h 508080"/>
              <a:gd name="connsiteX3" fmla="*/ 8733469 w 8733469"/>
              <a:gd name="connsiteY3" fmla="*/ 478819 h 508080"/>
              <a:gd name="connsiteX4" fmla="*/ 0 w 8733469"/>
              <a:gd name="connsiteY4" fmla="*/ 508080 h 508080"/>
              <a:gd name="connsiteX0" fmla="*/ 0 w 8711524"/>
              <a:gd name="connsiteY0" fmla="*/ 464189 h 478819"/>
              <a:gd name="connsiteX1" fmla="*/ 217813 w 8711524"/>
              <a:gd name="connsiteY1" fmla="*/ 0 h 478819"/>
              <a:gd name="connsiteX2" fmla="*/ 8530288 w 8711524"/>
              <a:gd name="connsiteY2" fmla="*/ 0 h 478819"/>
              <a:gd name="connsiteX3" fmla="*/ 8711524 w 8711524"/>
              <a:gd name="connsiteY3" fmla="*/ 478819 h 478819"/>
              <a:gd name="connsiteX4" fmla="*/ 0 w 8711524"/>
              <a:gd name="connsiteY4" fmla="*/ 464189 h 4788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11524" h="478819">
                <a:moveTo>
                  <a:pt x="0" y="464189"/>
                </a:moveTo>
                <a:lnTo>
                  <a:pt x="217813" y="0"/>
                </a:lnTo>
                <a:lnTo>
                  <a:pt x="8530288" y="0"/>
                </a:lnTo>
                <a:lnTo>
                  <a:pt x="8711524" y="478819"/>
                </a:lnTo>
                <a:lnTo>
                  <a:pt x="0" y="464189"/>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50000"/>
                </a:schemeClr>
              </a:solidFill>
            </a:endParaRPr>
          </a:p>
        </p:txBody>
      </p:sp>
      <p:sp>
        <p:nvSpPr>
          <p:cNvPr id="2" name="Rectangle 1"/>
          <p:cNvSpPr/>
          <p:nvPr/>
        </p:nvSpPr>
        <p:spPr>
          <a:xfrm rot="17697871">
            <a:off x="1973650" y="4981980"/>
            <a:ext cx="270510"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50000"/>
                </a:schemeClr>
              </a:solidFill>
            </a:endParaRPr>
          </a:p>
        </p:txBody>
      </p:sp>
      <p:sp>
        <p:nvSpPr>
          <p:cNvPr id="55" name="TextBox 54"/>
          <p:cNvSpPr txBox="1"/>
          <p:nvPr/>
        </p:nvSpPr>
        <p:spPr>
          <a:xfrm>
            <a:off x="10134600" y="6673334"/>
            <a:ext cx="609600" cy="184666"/>
          </a:xfrm>
          <a:prstGeom prst="rect">
            <a:avLst/>
          </a:prstGeom>
          <a:noFill/>
        </p:spPr>
        <p:txBody>
          <a:bodyPr wrap="square" rtlCol="0">
            <a:spAutoFit/>
          </a:bodyPr>
          <a:lstStyle/>
          <a:p>
            <a:r>
              <a:rPr lang="en-US" sz="600" dirty="0">
                <a:solidFill>
                  <a:schemeClr val="tx1">
                    <a:lumMod val="50000"/>
                  </a:schemeClr>
                </a:solidFill>
              </a:rPr>
              <a:t>2-10-15 | dg </a:t>
            </a:r>
          </a:p>
        </p:txBody>
      </p:sp>
      <p:sp>
        <p:nvSpPr>
          <p:cNvPr id="59" name="Rectangle 58"/>
          <p:cNvSpPr/>
          <p:nvPr/>
        </p:nvSpPr>
        <p:spPr>
          <a:xfrm>
            <a:off x="2027168" y="198379"/>
            <a:ext cx="8640833" cy="307777"/>
          </a:xfrm>
          <a:prstGeom prst="rect">
            <a:avLst/>
          </a:prstGeom>
        </p:spPr>
        <p:txBody>
          <a:bodyPr wrap="square">
            <a:spAutoFit/>
          </a:bodyPr>
          <a:lstStyle/>
          <a:p>
            <a:r>
              <a:rPr lang="en-US" altLang="en-US" sz="1400" dirty="0">
                <a:solidFill>
                  <a:schemeClr val="bg1"/>
                </a:solidFill>
              </a:rPr>
              <a:t>Multi-Tiered Framework – REQUIRED ACTION DISTRICT LEVEL I</a:t>
            </a:r>
          </a:p>
        </p:txBody>
      </p:sp>
      <p:grpSp>
        <p:nvGrpSpPr>
          <p:cNvPr id="61" name="Group 60"/>
          <p:cNvGrpSpPr/>
          <p:nvPr/>
        </p:nvGrpSpPr>
        <p:grpSpPr>
          <a:xfrm>
            <a:off x="1661958" y="685801"/>
            <a:ext cx="1538442" cy="1384995"/>
            <a:chOff x="60174" y="824805"/>
            <a:chExt cx="1538442" cy="1384995"/>
          </a:xfrm>
        </p:grpSpPr>
        <p:sp>
          <p:nvSpPr>
            <p:cNvPr id="65" name="Rounded Rectangle 64"/>
            <p:cNvSpPr/>
            <p:nvPr/>
          </p:nvSpPr>
          <p:spPr>
            <a:xfrm>
              <a:off x="76200" y="838200"/>
              <a:ext cx="1507714" cy="13502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lumMod val="50000"/>
                  </a:schemeClr>
                </a:solidFill>
              </a:endParaRPr>
            </a:p>
          </p:txBody>
        </p:sp>
        <p:sp>
          <p:nvSpPr>
            <p:cNvPr id="66" name="TextBox 4"/>
            <p:cNvSpPr txBox="1">
              <a:spLocks noChangeArrowheads="1"/>
            </p:cNvSpPr>
            <p:nvPr/>
          </p:nvSpPr>
          <p:spPr bwMode="auto">
            <a:xfrm>
              <a:off x="60174" y="824805"/>
              <a:ext cx="1538442"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a:solidFill>
                    <a:schemeClr val="bg1"/>
                  </a:solidFill>
                  <a:latin typeface="Arial" charset="0"/>
                </a:rPr>
                <a:t>All schools/districts begin at  the “</a:t>
              </a:r>
              <a:r>
                <a:rPr lang="en-US" altLang="en-US" sz="800" b="1" i="1" dirty="0">
                  <a:solidFill>
                    <a:schemeClr val="bg1"/>
                  </a:solidFill>
                  <a:latin typeface="Arial" charset="0"/>
                </a:rPr>
                <a:t>All Schools</a:t>
              </a:r>
              <a:r>
                <a:rPr lang="en-US" altLang="en-US" sz="800" b="1" dirty="0">
                  <a:solidFill>
                    <a:schemeClr val="bg1"/>
                  </a:solidFill>
                  <a:latin typeface="Arial" charset="0"/>
                </a:rPr>
                <a:t>” </a:t>
              </a:r>
              <a:r>
                <a:rPr lang="en-US" altLang="en-US" sz="800" b="1" i="1" dirty="0">
                  <a:solidFill>
                    <a:schemeClr val="bg1"/>
                  </a:solidFill>
                  <a:latin typeface="Arial" charset="0"/>
                </a:rPr>
                <a:t>tier</a:t>
              </a:r>
              <a:r>
                <a:rPr lang="en-US" altLang="en-US" sz="800" b="1" dirty="0">
                  <a:solidFill>
                    <a:schemeClr val="bg1"/>
                  </a:solidFill>
                  <a:latin typeface="Arial" charset="0"/>
                </a:rPr>
                <a:t> and perform the actions listed.</a:t>
              </a:r>
            </a:p>
            <a:p>
              <a:pPr algn="ctr" eaLnBrk="1" hangingPunct="1">
                <a:spcBef>
                  <a:spcPct val="0"/>
                </a:spcBef>
                <a:buFontTx/>
                <a:buNone/>
              </a:pPr>
              <a:endParaRPr lang="en-US" altLang="en-US" sz="400" b="1" dirty="0">
                <a:solidFill>
                  <a:schemeClr val="bg1"/>
                </a:solidFill>
                <a:latin typeface="Arial" charset="0"/>
              </a:endParaRPr>
            </a:p>
            <a:p>
              <a:pPr algn="ctr" eaLnBrk="1" hangingPunct="1">
                <a:spcBef>
                  <a:spcPct val="0"/>
                </a:spcBef>
                <a:buFontTx/>
                <a:buNone/>
              </a:pPr>
              <a:r>
                <a:rPr lang="en-US" altLang="en-US" sz="800" b="1" dirty="0">
                  <a:solidFill>
                    <a:schemeClr val="bg1"/>
                  </a:solidFill>
                  <a:latin typeface="Arial" charset="0"/>
                </a:rPr>
                <a:t>All schools/districts identified as Priority/Focus/SIG/RADI/ RADII implement additional actions listed per designation</a:t>
              </a:r>
              <a:r>
                <a:rPr lang="en-US" altLang="en-US" sz="700" b="1" dirty="0">
                  <a:solidFill>
                    <a:schemeClr val="bg1"/>
                  </a:solidFill>
                  <a:latin typeface="Arial" charset="0"/>
                </a:rPr>
                <a:t>.</a:t>
              </a:r>
            </a:p>
          </p:txBody>
        </p:sp>
      </p:grpSp>
      <p:sp>
        <p:nvSpPr>
          <p:cNvPr id="67" name="Rounded Rectangle 66"/>
          <p:cNvSpPr/>
          <p:nvPr/>
        </p:nvSpPr>
        <p:spPr bwMode="auto">
          <a:xfrm>
            <a:off x="5018088" y="5501640"/>
            <a:ext cx="2144713" cy="365760"/>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dirty="0">
                <a:solidFill>
                  <a:schemeClr val="tx1">
                    <a:lumMod val="50000"/>
                  </a:schemeClr>
                </a:solidFill>
              </a:rPr>
              <a:t>ALL SCHOOLS</a:t>
            </a:r>
          </a:p>
        </p:txBody>
      </p:sp>
      <p:grpSp>
        <p:nvGrpSpPr>
          <p:cNvPr id="69" name="Group 2"/>
          <p:cNvGrpSpPr>
            <a:grpSpLocks/>
          </p:cNvGrpSpPr>
          <p:nvPr/>
        </p:nvGrpSpPr>
        <p:grpSpPr bwMode="auto">
          <a:xfrm>
            <a:off x="1728789" y="808832"/>
            <a:ext cx="8728075" cy="5105399"/>
            <a:chOff x="-790798" y="70297"/>
            <a:chExt cx="10521835" cy="6154173"/>
          </a:xfrm>
        </p:grpSpPr>
        <p:cxnSp>
          <p:nvCxnSpPr>
            <p:cNvPr id="70" name="Straight Connector 69"/>
            <p:cNvCxnSpPr/>
            <p:nvPr/>
          </p:nvCxnSpPr>
          <p:spPr>
            <a:xfrm flipV="1">
              <a:off x="1850186" y="79866"/>
              <a:ext cx="1498471" cy="6127383"/>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flipH="1">
              <a:off x="1302928" y="1713704"/>
              <a:ext cx="6477990" cy="0"/>
            </a:xfrm>
            <a:prstGeom prst="line">
              <a:avLst/>
            </a:prstGeom>
            <a:ln w="34925" cap="rnd"/>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flipH="1">
              <a:off x="-790797" y="70297"/>
              <a:ext cx="2846537" cy="6154173"/>
            </a:xfrm>
            <a:prstGeom prst="line">
              <a:avLst/>
            </a:prstGeom>
            <a:ln w="34925" cap="rnd"/>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a:off x="7055605" y="79866"/>
              <a:ext cx="2675432" cy="6129296"/>
            </a:xfrm>
            <a:prstGeom prst="line">
              <a:avLst/>
            </a:prstGeom>
            <a:ln w="34925" cap="rnd"/>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rot="10800000" flipH="1" flipV="1">
              <a:off x="-790798" y="6222558"/>
              <a:ext cx="10516093" cy="0"/>
            </a:xfrm>
            <a:prstGeom prst="line">
              <a:avLst/>
            </a:prstGeom>
            <a:ln w="34925" cap="rnd"/>
          </p:spPr>
          <p:style>
            <a:lnRef idx="1">
              <a:schemeClr val="accent1"/>
            </a:lnRef>
            <a:fillRef idx="0">
              <a:schemeClr val="accent1"/>
            </a:fillRef>
            <a:effectRef idx="0">
              <a:schemeClr val="accent1"/>
            </a:effectRef>
            <a:fontRef idx="minor">
              <a:schemeClr val="tx1"/>
            </a:fontRef>
          </p:style>
        </p:cxnSp>
      </p:grpSp>
      <p:sp>
        <p:nvSpPr>
          <p:cNvPr id="99" name="Rounded Rectangle 98"/>
          <p:cNvSpPr/>
          <p:nvPr/>
        </p:nvSpPr>
        <p:spPr bwMode="auto">
          <a:xfrm>
            <a:off x="9638056" y="2968626"/>
            <a:ext cx="953744" cy="155575"/>
          </a:xfrm>
          <a:prstGeom prst="roundRect">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50" b="1" dirty="0">
                <a:solidFill>
                  <a:schemeClr val="tx1">
                    <a:lumMod val="50000"/>
                  </a:schemeClr>
                </a:solidFill>
              </a:rPr>
              <a:t>AUTONOMY</a:t>
            </a:r>
            <a:endParaRPr lang="en-US" sz="800" b="1" dirty="0">
              <a:solidFill>
                <a:schemeClr val="tx1">
                  <a:lumMod val="50000"/>
                </a:schemeClr>
              </a:solidFill>
            </a:endParaRPr>
          </a:p>
        </p:txBody>
      </p:sp>
      <p:cxnSp>
        <p:nvCxnSpPr>
          <p:cNvPr id="100" name="Straight Connector 99"/>
          <p:cNvCxnSpPr/>
          <p:nvPr/>
        </p:nvCxnSpPr>
        <p:spPr bwMode="auto">
          <a:xfrm flipH="1">
            <a:off x="4090050" y="808831"/>
            <a:ext cx="4147489" cy="0"/>
          </a:xfrm>
          <a:prstGeom prst="line">
            <a:avLst/>
          </a:prstGeom>
          <a:ln w="34925" cap="rnd"/>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bwMode="auto">
          <a:xfrm flipH="1" flipV="1">
            <a:off x="7067551" y="808831"/>
            <a:ext cx="1328736" cy="510540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8" name="Rounded Rectangle 97"/>
          <p:cNvSpPr/>
          <p:nvPr/>
        </p:nvSpPr>
        <p:spPr bwMode="auto">
          <a:xfrm>
            <a:off x="4279900" y="990600"/>
            <a:ext cx="3797300" cy="404812"/>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dirty="0">
                <a:solidFill>
                  <a:schemeClr val="tx1">
                    <a:lumMod val="50000"/>
                  </a:schemeClr>
                </a:solidFill>
              </a:rPr>
              <a:t>REQUIRED ACTION DISTRICT LEVEL II</a:t>
            </a:r>
          </a:p>
        </p:txBody>
      </p:sp>
      <p:sp>
        <p:nvSpPr>
          <p:cNvPr id="54" name="Rounded Rectangle 53"/>
          <p:cNvSpPr/>
          <p:nvPr/>
        </p:nvSpPr>
        <p:spPr bwMode="auto">
          <a:xfrm>
            <a:off x="4115978" y="4291907"/>
            <a:ext cx="4159835" cy="365916"/>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b="1" dirty="0">
                <a:solidFill>
                  <a:schemeClr val="bg1"/>
                </a:solidFill>
              </a:rPr>
              <a:t>REQUIRED ACTION DISTRICT LEVEL I</a:t>
            </a:r>
          </a:p>
        </p:txBody>
      </p:sp>
      <p:cxnSp>
        <p:nvCxnSpPr>
          <p:cNvPr id="102" name="Straight Connector 101"/>
          <p:cNvCxnSpPr/>
          <p:nvPr/>
        </p:nvCxnSpPr>
        <p:spPr>
          <a:xfrm>
            <a:off x="1981200" y="5442354"/>
            <a:ext cx="8256588" cy="141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flipV="1">
            <a:off x="2223932" y="4872572"/>
            <a:ext cx="7758269" cy="16932"/>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62" name="Rounded Rectangle 61"/>
          <p:cNvSpPr/>
          <p:nvPr/>
        </p:nvSpPr>
        <p:spPr bwMode="auto">
          <a:xfrm>
            <a:off x="2527644" y="4953000"/>
            <a:ext cx="7149757" cy="402336"/>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sz="1600" dirty="0">
                <a:solidFill>
                  <a:schemeClr val="tx1">
                    <a:lumMod val="50000"/>
                  </a:schemeClr>
                </a:solidFill>
              </a:rPr>
              <a:t>PRIORITY, FOCUS, AND SCHOOL IMPROVEMENT GRANT (SIG) SCHOOLS &amp; DISTRICTS</a:t>
            </a:r>
          </a:p>
        </p:txBody>
      </p:sp>
      <p:sp>
        <p:nvSpPr>
          <p:cNvPr id="104" name="Left-Right Arrow 103"/>
          <p:cNvSpPr/>
          <p:nvPr/>
        </p:nvSpPr>
        <p:spPr>
          <a:xfrm rot="17706055">
            <a:off x="193058" y="2966344"/>
            <a:ext cx="5199724" cy="486237"/>
          </a:xfrm>
          <a:prstGeom prst="leftRightArrow">
            <a:avLst>
              <a:gd name="adj1" fmla="val 43215"/>
              <a:gd name="adj2" fmla="val 50000"/>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dirty="0">
              <a:solidFill>
                <a:schemeClr val="tx1">
                  <a:lumMod val="50000"/>
                </a:schemeClr>
              </a:solidFill>
            </a:endParaRPr>
          </a:p>
        </p:txBody>
      </p:sp>
      <p:sp>
        <p:nvSpPr>
          <p:cNvPr id="105" name="TextBox 1"/>
          <p:cNvSpPr txBox="1">
            <a:spLocks noChangeArrowheads="1"/>
          </p:cNvSpPr>
          <p:nvPr/>
        </p:nvSpPr>
        <p:spPr bwMode="auto">
          <a:xfrm rot="17647092">
            <a:off x="1722020" y="4153409"/>
            <a:ext cx="101162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dirty="0">
                <a:solidFill>
                  <a:schemeClr val="tx1">
                    <a:lumMod val="50000"/>
                  </a:schemeClr>
                </a:solidFill>
                <a:latin typeface="Arial" charset="0"/>
              </a:rPr>
              <a:t>TARGETED</a:t>
            </a:r>
          </a:p>
        </p:txBody>
      </p:sp>
      <p:sp>
        <p:nvSpPr>
          <p:cNvPr id="106" name="TextBox 58"/>
          <p:cNvSpPr txBox="1">
            <a:spLocks noChangeArrowheads="1"/>
          </p:cNvSpPr>
          <p:nvPr/>
        </p:nvSpPr>
        <p:spPr bwMode="auto">
          <a:xfrm rot="17688618">
            <a:off x="2882629" y="1751936"/>
            <a:ext cx="97013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dirty="0">
                <a:solidFill>
                  <a:schemeClr val="tx1">
                    <a:lumMod val="50000"/>
                  </a:schemeClr>
                </a:solidFill>
                <a:latin typeface="Arial" charset="0"/>
              </a:rPr>
              <a:t>DIRECTED</a:t>
            </a:r>
          </a:p>
        </p:txBody>
      </p:sp>
      <p:sp>
        <p:nvSpPr>
          <p:cNvPr id="107" name="Left-Right Arrow 106"/>
          <p:cNvSpPr/>
          <p:nvPr/>
        </p:nvSpPr>
        <p:spPr>
          <a:xfrm rot="3957552">
            <a:off x="6912095" y="2995712"/>
            <a:ext cx="5199724" cy="486237"/>
          </a:xfrm>
          <a:prstGeom prst="leftRightArrow">
            <a:avLst>
              <a:gd name="adj1" fmla="val 43215"/>
              <a:gd name="adj2" fmla="val 50000"/>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dirty="0">
              <a:solidFill>
                <a:schemeClr val="tx1">
                  <a:lumMod val="50000"/>
                </a:schemeClr>
              </a:solidFill>
            </a:endParaRPr>
          </a:p>
        </p:txBody>
      </p:sp>
      <p:sp>
        <p:nvSpPr>
          <p:cNvPr id="108" name="TextBox 58"/>
          <p:cNvSpPr txBox="1">
            <a:spLocks noChangeArrowheads="1"/>
          </p:cNvSpPr>
          <p:nvPr/>
        </p:nvSpPr>
        <p:spPr bwMode="auto">
          <a:xfrm rot="3861210">
            <a:off x="8367147" y="1772938"/>
            <a:ext cx="112395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dirty="0">
                <a:solidFill>
                  <a:schemeClr val="tx1">
                    <a:lumMod val="50000"/>
                  </a:schemeClr>
                </a:solidFill>
                <a:latin typeface="Arial" charset="0"/>
              </a:rPr>
              <a:t>LESS LOCAL</a:t>
            </a:r>
          </a:p>
        </p:txBody>
      </p:sp>
      <p:sp>
        <p:nvSpPr>
          <p:cNvPr id="109" name="TextBox 58"/>
          <p:cNvSpPr txBox="1">
            <a:spLocks noChangeArrowheads="1"/>
          </p:cNvSpPr>
          <p:nvPr/>
        </p:nvSpPr>
        <p:spPr bwMode="auto">
          <a:xfrm rot="3861210">
            <a:off x="9383907" y="4143076"/>
            <a:ext cx="119380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dirty="0">
                <a:solidFill>
                  <a:schemeClr val="tx1">
                    <a:lumMod val="50000"/>
                  </a:schemeClr>
                </a:solidFill>
                <a:latin typeface="Arial" charset="0"/>
              </a:rPr>
              <a:t>MORE LOCAL</a:t>
            </a:r>
          </a:p>
        </p:txBody>
      </p:sp>
      <p:sp>
        <p:nvSpPr>
          <p:cNvPr id="48" name="Rounded Rectangle 47"/>
          <p:cNvSpPr/>
          <p:nvPr/>
        </p:nvSpPr>
        <p:spPr bwMode="auto">
          <a:xfrm>
            <a:off x="4648201" y="5501640"/>
            <a:ext cx="3083718" cy="365760"/>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dirty="0">
                <a:solidFill>
                  <a:schemeClr val="tx1">
                    <a:lumMod val="50000"/>
                  </a:schemeClr>
                </a:solidFill>
              </a:rPr>
              <a:t>ALL SCHOOLS &amp; DISTRICTS</a:t>
            </a:r>
          </a:p>
        </p:txBody>
      </p:sp>
    </p:spTree>
    <p:extLst>
      <p:ext uri="{BB962C8B-B14F-4D97-AF65-F5344CB8AC3E}">
        <p14:creationId xmlns:p14="http://schemas.microsoft.com/office/powerpoint/2010/main" val="406031555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Trapezoid 68"/>
          <p:cNvSpPr/>
          <p:nvPr/>
        </p:nvSpPr>
        <p:spPr>
          <a:xfrm>
            <a:off x="3276600" y="2545522"/>
            <a:ext cx="6732642" cy="2453544"/>
          </a:xfrm>
          <a:prstGeom prst="trapezoid">
            <a:avLst>
              <a:gd name="adj" fmla="val 43234"/>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50000"/>
                </a:schemeClr>
              </a:solidFill>
            </a:endParaRPr>
          </a:p>
        </p:txBody>
      </p:sp>
      <p:sp>
        <p:nvSpPr>
          <p:cNvPr id="61" name="Trapezoid 60"/>
          <p:cNvSpPr/>
          <p:nvPr/>
        </p:nvSpPr>
        <p:spPr>
          <a:xfrm>
            <a:off x="2133600" y="2507002"/>
            <a:ext cx="7961376" cy="2558464"/>
          </a:xfrm>
          <a:custGeom>
            <a:avLst/>
            <a:gdLst>
              <a:gd name="connsiteX0" fmla="*/ 0 w 7924800"/>
              <a:gd name="connsiteY0" fmla="*/ 2507258 h 2507258"/>
              <a:gd name="connsiteX1" fmla="*/ 1183150 w 7924800"/>
              <a:gd name="connsiteY1" fmla="*/ 0 h 2507258"/>
              <a:gd name="connsiteX2" fmla="*/ 6741650 w 7924800"/>
              <a:gd name="connsiteY2" fmla="*/ 0 h 2507258"/>
              <a:gd name="connsiteX3" fmla="*/ 7924800 w 7924800"/>
              <a:gd name="connsiteY3" fmla="*/ 2507258 h 2507258"/>
              <a:gd name="connsiteX4" fmla="*/ 0 w 7924800"/>
              <a:gd name="connsiteY4" fmla="*/ 2507258 h 2507258"/>
              <a:gd name="connsiteX0" fmla="*/ 0 w 7924800"/>
              <a:gd name="connsiteY0" fmla="*/ 2521888 h 2521888"/>
              <a:gd name="connsiteX1" fmla="*/ 1183150 w 7924800"/>
              <a:gd name="connsiteY1" fmla="*/ 14630 h 2521888"/>
              <a:gd name="connsiteX2" fmla="*/ 6844063 w 7924800"/>
              <a:gd name="connsiteY2" fmla="*/ 0 h 2521888"/>
              <a:gd name="connsiteX3" fmla="*/ 7924800 w 7924800"/>
              <a:gd name="connsiteY3" fmla="*/ 2521888 h 2521888"/>
              <a:gd name="connsiteX4" fmla="*/ 0 w 7924800"/>
              <a:gd name="connsiteY4" fmla="*/ 2521888 h 2521888"/>
              <a:gd name="connsiteX0" fmla="*/ 0 w 7961376"/>
              <a:gd name="connsiteY0" fmla="*/ 2521888 h 2536518"/>
              <a:gd name="connsiteX1" fmla="*/ 1183150 w 7961376"/>
              <a:gd name="connsiteY1" fmla="*/ 14630 h 2536518"/>
              <a:gd name="connsiteX2" fmla="*/ 6844063 w 7961376"/>
              <a:gd name="connsiteY2" fmla="*/ 0 h 2536518"/>
              <a:gd name="connsiteX3" fmla="*/ 7961376 w 7961376"/>
              <a:gd name="connsiteY3" fmla="*/ 2536518 h 2536518"/>
              <a:gd name="connsiteX4" fmla="*/ 0 w 7961376"/>
              <a:gd name="connsiteY4" fmla="*/ 2521888 h 2536518"/>
              <a:gd name="connsiteX0" fmla="*/ 0 w 7961376"/>
              <a:gd name="connsiteY0" fmla="*/ 2543834 h 2558464"/>
              <a:gd name="connsiteX1" fmla="*/ 1183150 w 7961376"/>
              <a:gd name="connsiteY1" fmla="*/ 0 h 2558464"/>
              <a:gd name="connsiteX2" fmla="*/ 6844063 w 7961376"/>
              <a:gd name="connsiteY2" fmla="*/ 21946 h 2558464"/>
              <a:gd name="connsiteX3" fmla="*/ 7961376 w 7961376"/>
              <a:gd name="connsiteY3" fmla="*/ 2558464 h 2558464"/>
              <a:gd name="connsiteX4" fmla="*/ 0 w 7961376"/>
              <a:gd name="connsiteY4" fmla="*/ 2543834 h 25584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61376" h="2558464">
                <a:moveTo>
                  <a:pt x="0" y="2543834"/>
                </a:moveTo>
                <a:lnTo>
                  <a:pt x="1183150" y="0"/>
                </a:lnTo>
                <a:lnTo>
                  <a:pt x="6844063" y="21946"/>
                </a:lnTo>
                <a:lnTo>
                  <a:pt x="7961376" y="2558464"/>
                </a:lnTo>
                <a:lnTo>
                  <a:pt x="0" y="2543834"/>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50000"/>
                </a:schemeClr>
              </a:solidFill>
            </a:endParaRPr>
          </a:p>
        </p:txBody>
      </p:sp>
      <p:sp>
        <p:nvSpPr>
          <p:cNvPr id="85" name="Trapezoid 84"/>
          <p:cNvSpPr/>
          <p:nvPr/>
        </p:nvSpPr>
        <p:spPr>
          <a:xfrm>
            <a:off x="1885951" y="5009422"/>
            <a:ext cx="8444941" cy="617911"/>
          </a:xfrm>
          <a:custGeom>
            <a:avLst/>
            <a:gdLst>
              <a:gd name="connsiteX0" fmla="*/ 0 w 8401050"/>
              <a:gd name="connsiteY0" fmla="*/ 581335 h 581335"/>
              <a:gd name="connsiteX1" fmla="*/ 241487 w 8401050"/>
              <a:gd name="connsiteY1" fmla="*/ 0 h 581335"/>
              <a:gd name="connsiteX2" fmla="*/ 8159563 w 8401050"/>
              <a:gd name="connsiteY2" fmla="*/ 0 h 581335"/>
              <a:gd name="connsiteX3" fmla="*/ 8401050 w 8401050"/>
              <a:gd name="connsiteY3" fmla="*/ 581335 h 581335"/>
              <a:gd name="connsiteX4" fmla="*/ 0 w 8401050"/>
              <a:gd name="connsiteY4" fmla="*/ 581335 h 581335"/>
              <a:gd name="connsiteX0" fmla="*/ 0 w 8444941"/>
              <a:gd name="connsiteY0" fmla="*/ 581335 h 581335"/>
              <a:gd name="connsiteX1" fmla="*/ 241487 w 8444941"/>
              <a:gd name="connsiteY1" fmla="*/ 0 h 581335"/>
              <a:gd name="connsiteX2" fmla="*/ 8159563 w 8444941"/>
              <a:gd name="connsiteY2" fmla="*/ 0 h 581335"/>
              <a:gd name="connsiteX3" fmla="*/ 8444941 w 8444941"/>
              <a:gd name="connsiteY3" fmla="*/ 581335 h 581335"/>
              <a:gd name="connsiteX4" fmla="*/ 0 w 8444941"/>
              <a:gd name="connsiteY4" fmla="*/ 581335 h 581335"/>
              <a:gd name="connsiteX0" fmla="*/ 0 w 8444941"/>
              <a:gd name="connsiteY0" fmla="*/ 617911 h 617911"/>
              <a:gd name="connsiteX1" fmla="*/ 241487 w 8444941"/>
              <a:gd name="connsiteY1" fmla="*/ 36576 h 617911"/>
              <a:gd name="connsiteX2" fmla="*/ 8174194 w 8444941"/>
              <a:gd name="connsiteY2" fmla="*/ 0 h 617911"/>
              <a:gd name="connsiteX3" fmla="*/ 8444941 w 8444941"/>
              <a:gd name="connsiteY3" fmla="*/ 617911 h 617911"/>
              <a:gd name="connsiteX4" fmla="*/ 0 w 8444941"/>
              <a:gd name="connsiteY4" fmla="*/ 617911 h 6179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44941" h="617911">
                <a:moveTo>
                  <a:pt x="0" y="617911"/>
                </a:moveTo>
                <a:lnTo>
                  <a:pt x="241487" y="36576"/>
                </a:lnTo>
                <a:lnTo>
                  <a:pt x="8174194" y="0"/>
                </a:lnTo>
                <a:lnTo>
                  <a:pt x="8444941" y="617911"/>
                </a:lnTo>
                <a:lnTo>
                  <a:pt x="0" y="617911"/>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50000"/>
                </a:schemeClr>
              </a:solidFill>
            </a:endParaRPr>
          </a:p>
        </p:txBody>
      </p:sp>
      <p:cxnSp>
        <p:nvCxnSpPr>
          <p:cNvPr id="2061" name="Straight Connector 2060"/>
          <p:cNvCxnSpPr/>
          <p:nvPr/>
        </p:nvCxnSpPr>
        <p:spPr>
          <a:xfrm>
            <a:off x="6019800" y="2519357"/>
            <a:ext cx="0" cy="3356417"/>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104" name="TextBox 56"/>
          <p:cNvSpPr txBox="1">
            <a:spLocks noChangeArrowheads="1"/>
          </p:cNvSpPr>
          <p:nvPr/>
        </p:nvSpPr>
        <p:spPr bwMode="auto">
          <a:xfrm>
            <a:off x="8439150" y="6043613"/>
            <a:ext cx="179863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a:solidFill>
                  <a:schemeClr val="tx1">
                    <a:lumMod val="50000"/>
                  </a:schemeClr>
                </a:solidFill>
                <a:latin typeface="Arial" charset="0"/>
              </a:rPr>
              <a:t>STATE ACTIONS</a:t>
            </a:r>
            <a:endParaRPr lang="en-US" altLang="en-US" sz="800" dirty="0">
              <a:solidFill>
                <a:schemeClr val="tx1">
                  <a:lumMod val="50000"/>
                </a:schemeClr>
              </a:solidFill>
              <a:latin typeface="Arial" charset="0"/>
            </a:endParaRPr>
          </a:p>
        </p:txBody>
      </p:sp>
      <p:pic>
        <p:nvPicPr>
          <p:cNvPr id="4105" name="Picture 74" descr="Screen Clippi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0"/>
            <a:ext cx="9144000"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6" name="Picture 1" descr="S:\Title II A\Graphics\Logos\logoSelected.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23814"/>
            <a:ext cx="433388"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8" name="TextBox 56"/>
          <p:cNvSpPr txBox="1">
            <a:spLocks noChangeArrowheads="1"/>
          </p:cNvSpPr>
          <p:nvPr/>
        </p:nvSpPr>
        <p:spPr bwMode="auto">
          <a:xfrm>
            <a:off x="1839914" y="6043613"/>
            <a:ext cx="179863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a:solidFill>
                  <a:schemeClr val="tx1">
                    <a:lumMod val="50000"/>
                  </a:schemeClr>
                </a:solidFill>
                <a:latin typeface="Arial" charset="0"/>
              </a:rPr>
              <a:t>STATE ACTIONS</a:t>
            </a:r>
            <a:endParaRPr lang="en-US" altLang="en-US" sz="800" dirty="0">
              <a:solidFill>
                <a:schemeClr val="tx1">
                  <a:lumMod val="50000"/>
                </a:schemeClr>
              </a:solidFill>
              <a:latin typeface="Arial" charset="0"/>
            </a:endParaRPr>
          </a:p>
        </p:txBody>
      </p:sp>
      <p:sp>
        <p:nvSpPr>
          <p:cNvPr id="4109" name="TextBox 56"/>
          <p:cNvSpPr txBox="1">
            <a:spLocks noChangeArrowheads="1"/>
          </p:cNvSpPr>
          <p:nvPr/>
        </p:nvSpPr>
        <p:spPr bwMode="auto">
          <a:xfrm>
            <a:off x="6335714" y="6043613"/>
            <a:ext cx="179863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a:solidFill>
                  <a:schemeClr val="tx1">
                    <a:lumMod val="50000"/>
                  </a:schemeClr>
                </a:solidFill>
                <a:latin typeface="Arial" charset="0"/>
              </a:rPr>
              <a:t>SCHOOL &amp; DISTRICT ACTIONS</a:t>
            </a:r>
          </a:p>
        </p:txBody>
      </p:sp>
      <p:sp>
        <p:nvSpPr>
          <p:cNvPr id="4113" name="TextBox 56"/>
          <p:cNvSpPr txBox="1">
            <a:spLocks noChangeArrowheads="1"/>
          </p:cNvSpPr>
          <p:nvPr/>
        </p:nvSpPr>
        <p:spPr bwMode="auto">
          <a:xfrm>
            <a:off x="4019550" y="6043613"/>
            <a:ext cx="179863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a:solidFill>
                  <a:schemeClr val="tx1">
                    <a:lumMod val="50000"/>
                  </a:schemeClr>
                </a:solidFill>
                <a:latin typeface="Arial" charset="0"/>
              </a:rPr>
              <a:t>SCHOOL &amp; DISTRICT ACTIONS</a:t>
            </a:r>
          </a:p>
        </p:txBody>
      </p:sp>
      <p:grpSp>
        <p:nvGrpSpPr>
          <p:cNvPr id="4114" name="Group 2057"/>
          <p:cNvGrpSpPr>
            <a:grpSpLocks/>
          </p:cNvGrpSpPr>
          <p:nvPr/>
        </p:nvGrpSpPr>
        <p:grpSpPr bwMode="auto">
          <a:xfrm>
            <a:off x="1885950" y="6262689"/>
            <a:ext cx="8382000" cy="300037"/>
            <a:chOff x="342899" y="1066801"/>
            <a:chExt cx="8382002" cy="300036"/>
          </a:xfrm>
        </p:grpSpPr>
        <p:sp>
          <p:nvSpPr>
            <p:cNvPr id="74" name="Rounded Rectangle 73"/>
            <p:cNvSpPr/>
            <p:nvPr/>
          </p:nvSpPr>
          <p:spPr bwMode="auto">
            <a:xfrm>
              <a:off x="4724400" y="1066801"/>
              <a:ext cx="4000501" cy="300036"/>
            </a:xfrm>
            <a:prstGeom prst="roundRect">
              <a:avLst/>
            </a:prstGeom>
            <a:solidFill>
              <a:schemeClr val="accent6">
                <a:lumMod val="75000"/>
                <a:alpha val="16000"/>
              </a:schemeClr>
            </a:solidFill>
            <a:ln>
              <a:solidFill>
                <a:schemeClr val="accent6">
                  <a:lumMod val="75000"/>
                  <a:alpha val="94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b="1" dirty="0">
                  <a:solidFill>
                    <a:schemeClr val="tx1">
                      <a:lumMod val="50000"/>
                    </a:schemeClr>
                  </a:solidFill>
                </a:rPr>
                <a:t>ASSISTANCE &amp; INTERVENTION</a:t>
              </a:r>
            </a:p>
          </p:txBody>
        </p:sp>
        <p:sp>
          <p:nvSpPr>
            <p:cNvPr id="93" name="Rounded Rectangle 92"/>
            <p:cNvSpPr/>
            <p:nvPr/>
          </p:nvSpPr>
          <p:spPr bwMode="auto">
            <a:xfrm>
              <a:off x="342899" y="1066801"/>
              <a:ext cx="4000501" cy="300036"/>
            </a:xfrm>
            <a:prstGeom prst="roundRect">
              <a:avLst/>
            </a:prstGeom>
            <a:solidFill>
              <a:schemeClr val="accent6">
                <a:lumMod val="75000"/>
                <a:alpha val="16000"/>
              </a:schemeClr>
            </a:solidFill>
            <a:ln>
              <a:solidFill>
                <a:schemeClr val="accent6">
                  <a:lumMod val="75000"/>
                  <a:alpha val="94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b="1" dirty="0">
                  <a:solidFill>
                    <a:schemeClr val="tx1">
                      <a:lumMod val="50000"/>
                    </a:schemeClr>
                  </a:solidFill>
                </a:rPr>
                <a:t>RECOGNITION &amp; ACCOUNTABILITY</a:t>
              </a:r>
            </a:p>
          </p:txBody>
        </p:sp>
      </p:grpSp>
      <p:sp>
        <p:nvSpPr>
          <p:cNvPr id="4115" name="TextBox 2050"/>
          <p:cNvSpPr txBox="1">
            <a:spLocks noChangeArrowheads="1"/>
          </p:cNvSpPr>
          <p:nvPr/>
        </p:nvSpPr>
        <p:spPr bwMode="auto">
          <a:xfrm>
            <a:off x="1981200" y="-1588"/>
            <a:ext cx="2971800" cy="276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dirty="0">
                <a:solidFill>
                  <a:schemeClr val="bg1"/>
                </a:solidFill>
                <a:latin typeface="Arial" charset="0"/>
              </a:rPr>
              <a:t> Office of Student and School Success</a:t>
            </a:r>
          </a:p>
        </p:txBody>
      </p:sp>
      <p:sp>
        <p:nvSpPr>
          <p:cNvPr id="63" name="Rounded Rectangle 62"/>
          <p:cNvSpPr/>
          <p:nvPr/>
        </p:nvSpPr>
        <p:spPr bwMode="auto">
          <a:xfrm>
            <a:off x="1847228" y="2978151"/>
            <a:ext cx="723900" cy="149225"/>
          </a:xfrm>
          <a:prstGeom prst="roundRect">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b="1" dirty="0">
                <a:solidFill>
                  <a:schemeClr val="tx1">
                    <a:lumMod val="50000"/>
                  </a:schemeClr>
                </a:solidFill>
              </a:rPr>
              <a:t>ACTIONS</a:t>
            </a:r>
          </a:p>
        </p:txBody>
      </p:sp>
      <p:sp>
        <p:nvSpPr>
          <p:cNvPr id="65" name="TextBox 90"/>
          <p:cNvSpPr txBox="1">
            <a:spLocks noChangeArrowheads="1"/>
          </p:cNvSpPr>
          <p:nvPr/>
        </p:nvSpPr>
        <p:spPr bwMode="auto">
          <a:xfrm>
            <a:off x="3295331" y="844551"/>
            <a:ext cx="1905000" cy="1661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850" b="1" dirty="0">
                <a:solidFill>
                  <a:schemeClr val="tx1">
                    <a:lumMod val="50000"/>
                  </a:schemeClr>
                </a:solidFill>
                <a:latin typeface="+mj-lt"/>
              </a:rPr>
              <a:t>                                 -Identify </a:t>
            </a:r>
            <a:r>
              <a:rPr lang="en-US" altLang="en-US" sz="850" dirty="0">
                <a:solidFill>
                  <a:schemeClr val="tx1">
                    <a:lumMod val="50000"/>
                  </a:schemeClr>
                </a:solidFill>
                <a:latin typeface="+mj-lt"/>
              </a:rPr>
              <a:t>RAD Level II</a:t>
            </a:r>
            <a:endParaRPr lang="en-US" altLang="en-US" sz="850" b="1" dirty="0">
              <a:solidFill>
                <a:schemeClr val="tx1">
                  <a:lumMod val="50000"/>
                </a:schemeClr>
              </a:solidFill>
              <a:latin typeface="+mj-lt"/>
            </a:endParaRPr>
          </a:p>
          <a:p>
            <a:pPr eaLnBrk="1" hangingPunct="1">
              <a:spcBef>
                <a:spcPct val="0"/>
              </a:spcBef>
              <a:buFontTx/>
              <a:buNone/>
            </a:pPr>
            <a:r>
              <a:rPr lang="en-US" altLang="en-US" sz="850" b="1" dirty="0">
                <a:solidFill>
                  <a:schemeClr val="tx1">
                    <a:lumMod val="50000"/>
                  </a:schemeClr>
                </a:solidFill>
                <a:latin typeface="+mj-lt"/>
              </a:rPr>
              <a:t>                              -Collaborate </a:t>
            </a:r>
            <a:r>
              <a:rPr lang="en-US" altLang="en-US" sz="850" dirty="0">
                <a:solidFill>
                  <a:schemeClr val="tx1">
                    <a:lumMod val="50000"/>
                  </a:schemeClr>
                </a:solidFill>
                <a:latin typeface="+mj-lt"/>
              </a:rPr>
              <a:t>with  </a:t>
            </a:r>
          </a:p>
          <a:p>
            <a:pPr eaLnBrk="1" hangingPunct="1">
              <a:spcBef>
                <a:spcPct val="0"/>
              </a:spcBef>
              <a:buFontTx/>
              <a:buNone/>
            </a:pPr>
            <a:r>
              <a:rPr lang="en-US" altLang="en-US" sz="850" dirty="0">
                <a:solidFill>
                  <a:schemeClr val="tx1">
                    <a:lumMod val="50000"/>
                  </a:schemeClr>
                </a:solidFill>
                <a:latin typeface="+mj-lt"/>
              </a:rPr>
              <a:t>                            school &amp; district to </a:t>
            </a:r>
          </a:p>
          <a:p>
            <a:pPr eaLnBrk="1" hangingPunct="1">
              <a:spcBef>
                <a:spcPct val="0"/>
              </a:spcBef>
              <a:buFontTx/>
              <a:buNone/>
            </a:pPr>
            <a:r>
              <a:rPr lang="en-US" altLang="en-US" sz="850" dirty="0">
                <a:solidFill>
                  <a:schemeClr val="tx1">
                    <a:lumMod val="50000"/>
                  </a:schemeClr>
                </a:solidFill>
                <a:latin typeface="+mj-lt"/>
              </a:rPr>
              <a:t>                         develop Level II </a:t>
            </a:r>
          </a:p>
          <a:p>
            <a:pPr eaLnBrk="1" hangingPunct="1">
              <a:spcBef>
                <a:spcPct val="0"/>
              </a:spcBef>
              <a:buFontTx/>
              <a:buNone/>
            </a:pPr>
            <a:r>
              <a:rPr lang="en-US" altLang="en-US" sz="850" dirty="0">
                <a:solidFill>
                  <a:schemeClr val="tx1">
                    <a:lumMod val="50000"/>
                  </a:schemeClr>
                </a:solidFill>
                <a:latin typeface="+mj-lt"/>
              </a:rPr>
              <a:t>                      Required Action Plan</a:t>
            </a:r>
          </a:p>
          <a:p>
            <a:pPr eaLnBrk="1" hangingPunct="1">
              <a:spcBef>
                <a:spcPct val="0"/>
              </a:spcBef>
              <a:buFontTx/>
              <a:buNone/>
            </a:pPr>
            <a:r>
              <a:rPr lang="en-US" altLang="en-US" sz="850" dirty="0">
                <a:solidFill>
                  <a:schemeClr val="tx1">
                    <a:lumMod val="50000"/>
                  </a:schemeClr>
                </a:solidFill>
                <a:latin typeface="+mj-lt"/>
              </a:rPr>
              <a:t>                   </a:t>
            </a:r>
            <a:r>
              <a:rPr lang="en-US" altLang="en-US" sz="850" b="1" dirty="0">
                <a:solidFill>
                  <a:schemeClr val="tx1">
                    <a:lumMod val="50000"/>
                  </a:schemeClr>
                </a:solidFill>
                <a:latin typeface="+mj-lt"/>
              </a:rPr>
              <a:t>-Direct </a:t>
            </a:r>
            <a:r>
              <a:rPr lang="en-US" altLang="en-US" sz="850" dirty="0">
                <a:solidFill>
                  <a:schemeClr val="tx1">
                    <a:lumMod val="50000"/>
                  </a:schemeClr>
                </a:solidFill>
                <a:latin typeface="+mj-lt"/>
              </a:rPr>
              <a:t>needs assessment </a:t>
            </a:r>
          </a:p>
          <a:p>
            <a:pPr eaLnBrk="1" hangingPunct="1">
              <a:spcBef>
                <a:spcPct val="0"/>
              </a:spcBef>
              <a:buFontTx/>
              <a:buNone/>
            </a:pPr>
            <a:r>
              <a:rPr lang="en-US" altLang="en-US" sz="850" dirty="0">
                <a:solidFill>
                  <a:schemeClr val="tx1">
                    <a:lumMod val="50000"/>
                  </a:schemeClr>
                </a:solidFill>
                <a:latin typeface="+mj-lt"/>
              </a:rPr>
              <a:t>                 to identify why previous </a:t>
            </a:r>
          </a:p>
          <a:p>
            <a:pPr eaLnBrk="1" hangingPunct="1">
              <a:spcBef>
                <a:spcPct val="0"/>
              </a:spcBef>
              <a:buFontTx/>
              <a:buNone/>
            </a:pPr>
            <a:r>
              <a:rPr lang="en-US" altLang="en-US" sz="850" dirty="0">
                <a:solidFill>
                  <a:schemeClr val="tx1">
                    <a:lumMod val="50000"/>
                  </a:schemeClr>
                </a:solidFill>
                <a:latin typeface="+mj-lt"/>
              </a:rPr>
              <a:t>              plan did not succeed</a:t>
            </a:r>
          </a:p>
          <a:p>
            <a:pPr eaLnBrk="1" hangingPunct="1">
              <a:spcBef>
                <a:spcPct val="0"/>
              </a:spcBef>
              <a:buFontTx/>
              <a:buNone/>
            </a:pPr>
            <a:r>
              <a:rPr lang="en-US" altLang="en-US" sz="850" b="1" dirty="0">
                <a:solidFill>
                  <a:schemeClr val="tx1">
                    <a:lumMod val="50000"/>
                  </a:schemeClr>
                </a:solidFill>
                <a:latin typeface="+mj-lt"/>
              </a:rPr>
              <a:t>            -Identify </a:t>
            </a:r>
            <a:r>
              <a:rPr lang="en-US" altLang="en-US" sz="850" dirty="0">
                <a:solidFill>
                  <a:schemeClr val="tx1">
                    <a:lumMod val="50000"/>
                  </a:schemeClr>
                </a:solidFill>
                <a:latin typeface="+mj-lt"/>
              </a:rPr>
              <a:t>potential binding</a:t>
            </a:r>
          </a:p>
          <a:p>
            <a:pPr eaLnBrk="1" hangingPunct="1">
              <a:spcBef>
                <a:spcPct val="0"/>
              </a:spcBef>
              <a:buFontTx/>
              <a:buNone/>
            </a:pPr>
            <a:r>
              <a:rPr lang="en-US" altLang="en-US" sz="850" dirty="0">
                <a:solidFill>
                  <a:schemeClr val="tx1">
                    <a:lumMod val="50000"/>
                  </a:schemeClr>
                </a:solidFill>
                <a:latin typeface="+mj-lt"/>
              </a:rPr>
              <a:t>          conditions</a:t>
            </a:r>
          </a:p>
          <a:p>
            <a:pPr eaLnBrk="1" hangingPunct="1">
              <a:spcBef>
                <a:spcPct val="0"/>
              </a:spcBef>
              <a:buFontTx/>
              <a:buNone/>
            </a:pPr>
            <a:r>
              <a:rPr lang="en-US" altLang="en-US" sz="850" dirty="0">
                <a:solidFill>
                  <a:schemeClr val="tx1">
                    <a:lumMod val="50000"/>
                  </a:schemeClr>
                </a:solidFill>
                <a:latin typeface="+mj-lt"/>
              </a:rPr>
              <a:t>       </a:t>
            </a:r>
            <a:r>
              <a:rPr lang="en-US" altLang="en-US" sz="850" b="1" dirty="0">
                <a:solidFill>
                  <a:schemeClr val="tx1">
                    <a:lumMod val="50000"/>
                  </a:schemeClr>
                </a:solidFill>
                <a:latin typeface="+mj-lt"/>
              </a:rPr>
              <a:t>-Reallocate </a:t>
            </a:r>
          </a:p>
          <a:p>
            <a:pPr eaLnBrk="1" hangingPunct="1">
              <a:spcBef>
                <a:spcPct val="0"/>
              </a:spcBef>
              <a:buFontTx/>
              <a:buNone/>
            </a:pPr>
            <a:r>
              <a:rPr lang="en-US" altLang="en-US" sz="850" b="1" dirty="0">
                <a:solidFill>
                  <a:schemeClr val="tx1">
                    <a:lumMod val="50000"/>
                  </a:schemeClr>
                </a:solidFill>
                <a:latin typeface="+mj-lt"/>
              </a:rPr>
              <a:t>      </a:t>
            </a:r>
            <a:r>
              <a:rPr lang="en-US" altLang="en-US" sz="850" dirty="0">
                <a:solidFill>
                  <a:schemeClr val="tx1">
                    <a:lumMod val="50000"/>
                  </a:schemeClr>
                </a:solidFill>
                <a:latin typeface="+mj-lt"/>
              </a:rPr>
              <a:t>funds, if needed</a:t>
            </a:r>
          </a:p>
        </p:txBody>
      </p:sp>
      <p:sp>
        <p:nvSpPr>
          <p:cNvPr id="66" name="TextBox 115"/>
          <p:cNvSpPr txBox="1">
            <a:spLocks noChangeArrowheads="1"/>
          </p:cNvSpPr>
          <p:nvPr/>
        </p:nvSpPr>
        <p:spPr bwMode="auto">
          <a:xfrm>
            <a:off x="4800601" y="838201"/>
            <a:ext cx="2662237" cy="1400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tabLst>
                <a:tab pos="57150" algn="l"/>
                <a:tab pos="457200" algn="l"/>
              </a:tabLst>
              <a:defRPr sz="3200">
                <a:solidFill>
                  <a:schemeClr val="tx1"/>
                </a:solidFill>
                <a:latin typeface="Calibri" pitchFamily="34" charset="0"/>
              </a:defRPr>
            </a:lvl1pPr>
            <a:lvl2pPr marL="742950" indent="-285750" eaLnBrk="0" hangingPunct="0">
              <a:spcBef>
                <a:spcPct val="20000"/>
              </a:spcBef>
              <a:buFont typeface="Arial" charset="0"/>
              <a:buChar char="–"/>
              <a:tabLst>
                <a:tab pos="57150" algn="l"/>
                <a:tab pos="457200" algn="l"/>
              </a:tabLst>
              <a:defRPr sz="2800">
                <a:solidFill>
                  <a:schemeClr val="tx1"/>
                </a:solidFill>
                <a:latin typeface="Calibri" pitchFamily="34" charset="0"/>
              </a:defRPr>
            </a:lvl2pPr>
            <a:lvl3pPr marL="1143000" indent="-228600" eaLnBrk="0" hangingPunct="0">
              <a:spcBef>
                <a:spcPct val="20000"/>
              </a:spcBef>
              <a:buFont typeface="Arial" charset="0"/>
              <a:buChar char="•"/>
              <a:tabLst>
                <a:tab pos="57150" algn="l"/>
                <a:tab pos="457200" algn="l"/>
              </a:tabLst>
              <a:defRPr sz="2400">
                <a:solidFill>
                  <a:schemeClr val="tx1"/>
                </a:solidFill>
                <a:latin typeface="Calibri" pitchFamily="34" charset="0"/>
              </a:defRPr>
            </a:lvl3pPr>
            <a:lvl4pPr marL="1600200" indent="-228600" eaLnBrk="0" hangingPunct="0">
              <a:spcBef>
                <a:spcPct val="20000"/>
              </a:spcBef>
              <a:buFont typeface="Arial" charset="0"/>
              <a:buChar char="–"/>
              <a:tabLst>
                <a:tab pos="57150" algn="l"/>
                <a:tab pos="457200" algn="l"/>
              </a:tabLst>
              <a:defRPr sz="2000">
                <a:solidFill>
                  <a:schemeClr val="tx1"/>
                </a:solidFill>
                <a:latin typeface="Calibri" pitchFamily="34" charset="0"/>
              </a:defRPr>
            </a:lvl4pPr>
            <a:lvl5pPr marL="2057400" indent="-228600" eaLnBrk="0" hangingPunct="0">
              <a:spcBef>
                <a:spcPct val="20000"/>
              </a:spcBef>
              <a:buFont typeface="Arial" charset="0"/>
              <a:buChar char="»"/>
              <a:tabLst>
                <a:tab pos="57150" algn="l"/>
                <a:tab pos="457200"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tabLst>
                <a:tab pos="57150" algn="l"/>
                <a:tab pos="457200"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tabLst>
                <a:tab pos="57150" algn="l"/>
                <a:tab pos="457200"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tabLst>
                <a:tab pos="57150" algn="l"/>
                <a:tab pos="457200"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tabLst>
                <a:tab pos="57150" algn="l"/>
                <a:tab pos="457200" algn="l"/>
              </a:tabLst>
              <a:defRPr sz="2000">
                <a:solidFill>
                  <a:schemeClr val="tx1"/>
                </a:solidFill>
                <a:latin typeface="Calibri" pitchFamily="34" charset="0"/>
              </a:defRPr>
            </a:lvl9pPr>
          </a:lstStyle>
          <a:p>
            <a:pPr eaLnBrk="1" hangingPunct="1">
              <a:spcBef>
                <a:spcPct val="0"/>
              </a:spcBef>
              <a:buFontTx/>
              <a:buNone/>
            </a:pPr>
            <a:r>
              <a:rPr lang="en-US" altLang="en-US" sz="850" b="1" dirty="0">
                <a:solidFill>
                  <a:schemeClr val="tx1">
                    <a:lumMod val="50000"/>
                  </a:schemeClr>
                </a:solidFill>
                <a:latin typeface="+mj-lt"/>
              </a:rPr>
              <a:t>             -Collaborate </a:t>
            </a:r>
            <a:r>
              <a:rPr lang="en-US" altLang="en-US" sz="850" dirty="0">
                <a:solidFill>
                  <a:schemeClr val="tx1">
                    <a:lumMod val="50000"/>
                  </a:schemeClr>
                </a:solidFill>
                <a:latin typeface="+mj-lt"/>
              </a:rPr>
              <a:t>with OSPI to develop </a:t>
            </a:r>
          </a:p>
          <a:p>
            <a:pPr eaLnBrk="1" hangingPunct="1">
              <a:spcBef>
                <a:spcPct val="0"/>
              </a:spcBef>
              <a:buFontTx/>
              <a:buNone/>
            </a:pPr>
            <a:r>
              <a:rPr lang="en-US" altLang="en-US" sz="850" i="1" dirty="0">
                <a:solidFill>
                  <a:schemeClr val="tx1">
                    <a:lumMod val="50000"/>
                  </a:schemeClr>
                </a:solidFill>
                <a:latin typeface="+mj-lt"/>
              </a:rPr>
              <a:t>            Level II Required Action Plan</a:t>
            </a:r>
            <a:endParaRPr lang="en-US" altLang="en-US" sz="850" dirty="0">
              <a:solidFill>
                <a:schemeClr val="tx1">
                  <a:lumMod val="50000"/>
                </a:schemeClr>
              </a:solidFill>
              <a:latin typeface="+mj-lt"/>
            </a:endParaRPr>
          </a:p>
          <a:p>
            <a:pPr eaLnBrk="1" hangingPunct="1">
              <a:spcBef>
                <a:spcPct val="0"/>
              </a:spcBef>
              <a:buFontTx/>
              <a:buNone/>
            </a:pPr>
            <a:r>
              <a:rPr lang="en-US" altLang="en-US" sz="850" b="1" dirty="0">
                <a:solidFill>
                  <a:schemeClr val="tx1">
                    <a:lumMod val="50000"/>
                  </a:schemeClr>
                </a:solidFill>
                <a:latin typeface="+mj-lt"/>
              </a:rPr>
              <a:t>          -Re-open or Negotiate </a:t>
            </a:r>
            <a:r>
              <a:rPr lang="en-US" altLang="en-US" sz="850" dirty="0">
                <a:solidFill>
                  <a:schemeClr val="tx1">
                    <a:lumMod val="50000"/>
                  </a:schemeClr>
                </a:solidFill>
                <a:latin typeface="+mj-lt"/>
              </a:rPr>
              <a:t>an </a:t>
            </a:r>
            <a:r>
              <a:rPr lang="en-US" altLang="en-US" sz="850" i="1" dirty="0">
                <a:solidFill>
                  <a:schemeClr val="tx1">
                    <a:lumMod val="50000"/>
                  </a:schemeClr>
                </a:solidFill>
                <a:latin typeface="+mj-lt"/>
              </a:rPr>
              <a:t>addendum </a:t>
            </a:r>
            <a:r>
              <a:rPr lang="en-US" altLang="en-US" sz="850" dirty="0">
                <a:solidFill>
                  <a:schemeClr val="tx1">
                    <a:lumMod val="50000"/>
                  </a:schemeClr>
                </a:solidFill>
                <a:latin typeface="+mj-lt"/>
              </a:rPr>
              <a:t>to </a:t>
            </a:r>
          </a:p>
          <a:p>
            <a:pPr eaLnBrk="1" hangingPunct="1">
              <a:spcBef>
                <a:spcPct val="0"/>
              </a:spcBef>
              <a:buFontTx/>
              <a:buNone/>
            </a:pPr>
            <a:r>
              <a:rPr lang="en-US" altLang="en-US" sz="850" dirty="0">
                <a:solidFill>
                  <a:schemeClr val="tx1">
                    <a:lumMod val="50000"/>
                  </a:schemeClr>
                </a:solidFill>
                <a:latin typeface="+mj-lt"/>
              </a:rPr>
              <a:t>          Collective Bargaining Agreement, if needed,  </a:t>
            </a:r>
          </a:p>
          <a:p>
            <a:pPr eaLnBrk="1" hangingPunct="1">
              <a:spcBef>
                <a:spcPct val="0"/>
              </a:spcBef>
              <a:buFontTx/>
              <a:buNone/>
            </a:pPr>
            <a:r>
              <a:rPr lang="en-US" altLang="en-US" sz="850" dirty="0">
                <a:solidFill>
                  <a:schemeClr val="tx1">
                    <a:lumMod val="50000"/>
                  </a:schemeClr>
                </a:solidFill>
                <a:latin typeface="+mj-lt"/>
              </a:rPr>
              <a:t>        regarding conditions of employment</a:t>
            </a:r>
          </a:p>
          <a:p>
            <a:pPr eaLnBrk="1" hangingPunct="1">
              <a:spcBef>
                <a:spcPct val="0"/>
              </a:spcBef>
              <a:buFontTx/>
              <a:buNone/>
            </a:pPr>
            <a:r>
              <a:rPr lang="en-US" altLang="en-US" sz="850" b="1" dirty="0">
                <a:solidFill>
                  <a:schemeClr val="tx1">
                    <a:lumMod val="50000"/>
                  </a:schemeClr>
                </a:solidFill>
                <a:latin typeface="+mj-lt"/>
              </a:rPr>
              <a:t>      -Provide</a:t>
            </a:r>
            <a:r>
              <a:rPr lang="en-US" altLang="en-US" sz="850" dirty="0">
                <a:solidFill>
                  <a:schemeClr val="tx1">
                    <a:lumMod val="50000"/>
                  </a:schemeClr>
                </a:solidFill>
                <a:latin typeface="+mj-lt"/>
              </a:rPr>
              <a:t> explicit reasons why previous plan did </a:t>
            </a:r>
          </a:p>
          <a:p>
            <a:pPr eaLnBrk="1" hangingPunct="1">
              <a:spcBef>
                <a:spcPct val="0"/>
              </a:spcBef>
              <a:buFontTx/>
              <a:buNone/>
            </a:pPr>
            <a:r>
              <a:rPr lang="en-US" altLang="en-US" sz="850" dirty="0">
                <a:solidFill>
                  <a:schemeClr val="tx1">
                    <a:lumMod val="50000"/>
                  </a:schemeClr>
                </a:solidFill>
                <a:latin typeface="+mj-lt"/>
              </a:rPr>
              <a:t>      not succeed and specify new interventions</a:t>
            </a:r>
          </a:p>
          <a:p>
            <a:pPr eaLnBrk="1" hangingPunct="1">
              <a:spcBef>
                <a:spcPct val="0"/>
              </a:spcBef>
              <a:buFontTx/>
              <a:buNone/>
            </a:pPr>
            <a:r>
              <a:rPr lang="en-US" altLang="en-US" sz="850" b="1" dirty="0">
                <a:solidFill>
                  <a:schemeClr val="tx1">
                    <a:lumMod val="50000"/>
                  </a:schemeClr>
                </a:solidFill>
                <a:latin typeface="+mj-lt"/>
              </a:rPr>
              <a:t>   -Adhere </a:t>
            </a:r>
            <a:r>
              <a:rPr lang="en-US" altLang="en-US" sz="850" dirty="0">
                <a:solidFill>
                  <a:schemeClr val="tx1">
                    <a:lumMod val="50000"/>
                  </a:schemeClr>
                </a:solidFill>
                <a:latin typeface="+mj-lt"/>
              </a:rPr>
              <a:t>to binding conditions, if needed</a:t>
            </a:r>
          </a:p>
          <a:p>
            <a:pPr eaLnBrk="1" hangingPunct="1">
              <a:spcBef>
                <a:spcPct val="0"/>
              </a:spcBef>
              <a:buFontTx/>
              <a:buNone/>
            </a:pPr>
            <a:endParaRPr lang="en-US" altLang="en-US" sz="850" b="1" dirty="0">
              <a:solidFill>
                <a:schemeClr val="tx1">
                  <a:lumMod val="50000"/>
                </a:schemeClr>
              </a:solidFill>
              <a:latin typeface="+mj-lt"/>
            </a:endParaRPr>
          </a:p>
          <a:p>
            <a:pPr eaLnBrk="1" hangingPunct="1">
              <a:spcBef>
                <a:spcPct val="0"/>
              </a:spcBef>
              <a:buFontTx/>
              <a:buNone/>
            </a:pPr>
            <a:endParaRPr lang="en-US" altLang="en-US" sz="850" dirty="0">
              <a:solidFill>
                <a:schemeClr val="tx1">
                  <a:lumMod val="50000"/>
                </a:schemeClr>
              </a:solidFill>
              <a:latin typeface="+mj-lt"/>
            </a:endParaRPr>
          </a:p>
        </p:txBody>
      </p:sp>
      <p:sp>
        <p:nvSpPr>
          <p:cNvPr id="67" name="TextBox 66"/>
          <p:cNvSpPr txBox="1">
            <a:spLocks noChangeArrowheads="1"/>
          </p:cNvSpPr>
          <p:nvPr/>
        </p:nvSpPr>
        <p:spPr bwMode="auto">
          <a:xfrm>
            <a:off x="7051237" y="858125"/>
            <a:ext cx="1695450" cy="12695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tabLst>
                <a:tab pos="57150" algn="l"/>
                <a:tab pos="457200" algn="l"/>
              </a:tabLst>
              <a:defRPr sz="3200">
                <a:solidFill>
                  <a:schemeClr val="tx1"/>
                </a:solidFill>
                <a:latin typeface="Calibri" pitchFamily="34" charset="0"/>
              </a:defRPr>
            </a:lvl1pPr>
            <a:lvl2pPr marL="742950" indent="-285750" eaLnBrk="0" hangingPunct="0">
              <a:spcBef>
                <a:spcPct val="20000"/>
              </a:spcBef>
              <a:buFont typeface="Arial" charset="0"/>
              <a:buChar char="–"/>
              <a:tabLst>
                <a:tab pos="57150" algn="l"/>
                <a:tab pos="457200" algn="l"/>
              </a:tabLst>
              <a:defRPr sz="2800">
                <a:solidFill>
                  <a:schemeClr val="tx1"/>
                </a:solidFill>
                <a:latin typeface="Calibri" pitchFamily="34" charset="0"/>
              </a:defRPr>
            </a:lvl2pPr>
            <a:lvl3pPr marL="1143000" indent="-228600" eaLnBrk="0" hangingPunct="0">
              <a:spcBef>
                <a:spcPct val="20000"/>
              </a:spcBef>
              <a:buFont typeface="Arial" charset="0"/>
              <a:buChar char="•"/>
              <a:tabLst>
                <a:tab pos="57150" algn="l"/>
                <a:tab pos="457200" algn="l"/>
              </a:tabLst>
              <a:defRPr sz="2400">
                <a:solidFill>
                  <a:schemeClr val="tx1"/>
                </a:solidFill>
                <a:latin typeface="Calibri" pitchFamily="34" charset="0"/>
              </a:defRPr>
            </a:lvl3pPr>
            <a:lvl4pPr marL="1600200" indent="-228600" eaLnBrk="0" hangingPunct="0">
              <a:spcBef>
                <a:spcPct val="20000"/>
              </a:spcBef>
              <a:buFont typeface="Arial" charset="0"/>
              <a:buChar char="–"/>
              <a:tabLst>
                <a:tab pos="57150" algn="l"/>
                <a:tab pos="457200" algn="l"/>
              </a:tabLst>
              <a:defRPr sz="2000">
                <a:solidFill>
                  <a:schemeClr val="tx1"/>
                </a:solidFill>
                <a:latin typeface="Calibri" pitchFamily="34" charset="0"/>
              </a:defRPr>
            </a:lvl4pPr>
            <a:lvl5pPr marL="2057400" indent="-228600" eaLnBrk="0" hangingPunct="0">
              <a:spcBef>
                <a:spcPct val="20000"/>
              </a:spcBef>
              <a:buFont typeface="Arial" charset="0"/>
              <a:buChar char="»"/>
              <a:tabLst>
                <a:tab pos="57150" algn="l"/>
                <a:tab pos="457200" algn="l"/>
              </a:tabLst>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tabLst>
                <a:tab pos="57150" algn="l"/>
                <a:tab pos="457200" algn="l"/>
              </a:tabLst>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tabLst>
                <a:tab pos="57150" algn="l"/>
                <a:tab pos="457200" algn="l"/>
              </a:tabLst>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tabLst>
                <a:tab pos="57150" algn="l"/>
                <a:tab pos="457200" algn="l"/>
              </a:tabLst>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tabLst>
                <a:tab pos="57150" algn="l"/>
                <a:tab pos="457200" algn="l"/>
              </a:tabLst>
              <a:defRPr sz="2000">
                <a:solidFill>
                  <a:schemeClr val="tx1"/>
                </a:solidFill>
                <a:latin typeface="Calibri" pitchFamily="34" charset="0"/>
              </a:defRPr>
            </a:lvl9pPr>
          </a:lstStyle>
          <a:p>
            <a:pPr eaLnBrk="1" hangingPunct="1">
              <a:spcBef>
                <a:spcPct val="0"/>
              </a:spcBef>
              <a:buFont typeface="Arial" charset="0"/>
              <a:buNone/>
              <a:defRPr/>
            </a:pPr>
            <a:r>
              <a:rPr lang="en-US" altLang="en-US" sz="850" b="1" dirty="0">
                <a:solidFill>
                  <a:schemeClr val="tx1">
                    <a:lumMod val="50000"/>
                  </a:schemeClr>
                </a:solidFill>
                <a:latin typeface="+mj-lt"/>
              </a:rPr>
              <a:t>-May assign </a:t>
            </a:r>
            <a:r>
              <a:rPr lang="en-US" altLang="en-US" sz="850" dirty="0">
                <a:solidFill>
                  <a:schemeClr val="tx1">
                    <a:lumMod val="50000"/>
                  </a:schemeClr>
                </a:solidFill>
                <a:latin typeface="+mj-lt"/>
              </a:rPr>
              <a:t>on-site </a:t>
            </a:r>
            <a:br>
              <a:rPr lang="en-US" altLang="en-US" sz="850" dirty="0">
                <a:solidFill>
                  <a:schemeClr val="tx1">
                    <a:lumMod val="50000"/>
                  </a:schemeClr>
                </a:solidFill>
                <a:latin typeface="+mj-lt"/>
              </a:rPr>
            </a:br>
            <a:r>
              <a:rPr lang="en-US" altLang="en-US" sz="850" dirty="0">
                <a:solidFill>
                  <a:schemeClr val="tx1">
                    <a:lumMod val="50000"/>
                  </a:schemeClr>
                </a:solidFill>
                <a:latin typeface="+mj-lt"/>
              </a:rPr>
              <a:t>   school improvement </a:t>
            </a:r>
          </a:p>
          <a:p>
            <a:pPr eaLnBrk="1" hangingPunct="1">
              <a:spcBef>
                <a:spcPct val="0"/>
              </a:spcBef>
              <a:buFont typeface="Arial" charset="0"/>
              <a:buNone/>
              <a:defRPr/>
            </a:pPr>
            <a:r>
              <a:rPr lang="en-US" altLang="en-US" sz="850" dirty="0">
                <a:solidFill>
                  <a:schemeClr val="tx1">
                    <a:lumMod val="50000"/>
                  </a:schemeClr>
                </a:solidFill>
                <a:latin typeface="+mj-lt"/>
              </a:rPr>
              <a:t>     specialist</a:t>
            </a:r>
            <a:br>
              <a:rPr lang="en-US" altLang="en-US" sz="850" dirty="0">
                <a:solidFill>
                  <a:schemeClr val="tx1">
                    <a:lumMod val="50000"/>
                  </a:schemeClr>
                </a:solidFill>
                <a:latin typeface="+mj-lt"/>
              </a:rPr>
            </a:br>
            <a:r>
              <a:rPr lang="en-US" altLang="en-US" sz="850" dirty="0">
                <a:solidFill>
                  <a:schemeClr val="tx1">
                    <a:lumMod val="50000"/>
                  </a:schemeClr>
                </a:solidFill>
                <a:latin typeface="+mj-lt"/>
              </a:rPr>
              <a:t>     </a:t>
            </a:r>
            <a:r>
              <a:rPr lang="en-US" altLang="en-US" sz="850" b="1" dirty="0">
                <a:solidFill>
                  <a:schemeClr val="tx1">
                    <a:lumMod val="50000"/>
                  </a:schemeClr>
                </a:solidFill>
                <a:latin typeface="+mj-lt"/>
              </a:rPr>
              <a:t>-Withhold</a:t>
            </a:r>
            <a:r>
              <a:rPr lang="en-US" altLang="en-US" sz="850" dirty="0">
                <a:solidFill>
                  <a:schemeClr val="tx1">
                    <a:lumMod val="50000"/>
                  </a:schemeClr>
                </a:solidFill>
                <a:latin typeface="+mj-lt"/>
              </a:rPr>
              <a:t> state funding </a:t>
            </a:r>
          </a:p>
          <a:p>
            <a:pPr eaLnBrk="1" hangingPunct="1">
              <a:spcBef>
                <a:spcPct val="0"/>
              </a:spcBef>
              <a:buFont typeface="Arial" charset="0"/>
              <a:buNone/>
              <a:defRPr/>
            </a:pPr>
            <a:r>
              <a:rPr lang="en-US" altLang="en-US" sz="850" dirty="0">
                <a:solidFill>
                  <a:schemeClr val="tx1">
                    <a:lumMod val="50000"/>
                  </a:schemeClr>
                </a:solidFill>
                <a:latin typeface="+mj-lt"/>
              </a:rPr>
              <a:t>        allocation if binding </a:t>
            </a:r>
          </a:p>
          <a:p>
            <a:pPr eaLnBrk="1" hangingPunct="1">
              <a:spcBef>
                <a:spcPct val="0"/>
              </a:spcBef>
              <a:buFont typeface="Arial" charset="0"/>
              <a:buNone/>
              <a:defRPr/>
            </a:pPr>
            <a:r>
              <a:rPr lang="en-US" altLang="en-US" sz="850" dirty="0">
                <a:solidFill>
                  <a:schemeClr val="tx1">
                    <a:lumMod val="50000"/>
                  </a:schemeClr>
                </a:solidFill>
                <a:latin typeface="+mj-lt"/>
              </a:rPr>
              <a:t>         conditions are not met</a:t>
            </a:r>
          </a:p>
          <a:p>
            <a:pPr eaLnBrk="1" hangingPunct="1">
              <a:spcBef>
                <a:spcPct val="0"/>
              </a:spcBef>
              <a:buFont typeface="Arial" charset="0"/>
              <a:buNone/>
              <a:defRPr/>
            </a:pPr>
            <a:r>
              <a:rPr lang="en-US" altLang="en-US" sz="850" dirty="0">
                <a:solidFill>
                  <a:schemeClr val="tx1">
                    <a:lumMod val="50000"/>
                  </a:schemeClr>
                </a:solidFill>
                <a:latin typeface="+mj-lt"/>
              </a:rPr>
              <a:t>       </a:t>
            </a:r>
          </a:p>
          <a:p>
            <a:pPr eaLnBrk="1" hangingPunct="1">
              <a:spcBef>
                <a:spcPct val="0"/>
              </a:spcBef>
              <a:buFont typeface="Arial" charset="0"/>
              <a:buNone/>
              <a:defRPr/>
            </a:pPr>
            <a:r>
              <a:rPr lang="en-US" altLang="en-US" sz="850" dirty="0">
                <a:solidFill>
                  <a:schemeClr val="tx1">
                    <a:lumMod val="50000"/>
                  </a:schemeClr>
                </a:solidFill>
                <a:latin typeface="+mj-lt"/>
              </a:rPr>
              <a:t>       </a:t>
            </a:r>
          </a:p>
          <a:p>
            <a:pPr marL="171450" indent="-171450" eaLnBrk="1" hangingPunct="1">
              <a:spcBef>
                <a:spcPct val="0"/>
              </a:spcBef>
              <a:buFontTx/>
              <a:buChar char="-"/>
              <a:defRPr/>
            </a:pPr>
            <a:endParaRPr lang="en-US" altLang="en-US" sz="850" b="1" dirty="0">
              <a:solidFill>
                <a:schemeClr val="tx1">
                  <a:lumMod val="50000"/>
                </a:schemeClr>
              </a:solidFill>
              <a:latin typeface="+mj-lt"/>
            </a:endParaRPr>
          </a:p>
        </p:txBody>
      </p:sp>
      <p:sp>
        <p:nvSpPr>
          <p:cNvPr id="71" name="Trapezoid 70"/>
          <p:cNvSpPr/>
          <p:nvPr/>
        </p:nvSpPr>
        <p:spPr>
          <a:xfrm>
            <a:off x="1723610" y="5425950"/>
            <a:ext cx="8752366" cy="496756"/>
          </a:xfrm>
          <a:custGeom>
            <a:avLst/>
            <a:gdLst>
              <a:gd name="connsiteX0" fmla="*/ 0 w 8715790"/>
              <a:gd name="connsiteY0" fmla="*/ 423604 h 423604"/>
              <a:gd name="connsiteX1" fmla="*/ 199894 w 8715790"/>
              <a:gd name="connsiteY1" fmla="*/ 0 h 423604"/>
              <a:gd name="connsiteX2" fmla="*/ 8515896 w 8715790"/>
              <a:gd name="connsiteY2" fmla="*/ 0 h 423604"/>
              <a:gd name="connsiteX3" fmla="*/ 8715790 w 8715790"/>
              <a:gd name="connsiteY3" fmla="*/ 423604 h 423604"/>
              <a:gd name="connsiteX4" fmla="*/ 0 w 8715790"/>
              <a:gd name="connsiteY4" fmla="*/ 423604 h 423604"/>
              <a:gd name="connsiteX0" fmla="*/ 0 w 8715790"/>
              <a:gd name="connsiteY0" fmla="*/ 496756 h 496756"/>
              <a:gd name="connsiteX1" fmla="*/ 199894 w 8715790"/>
              <a:gd name="connsiteY1" fmla="*/ 73152 h 496756"/>
              <a:gd name="connsiteX2" fmla="*/ 8545156 w 8715790"/>
              <a:gd name="connsiteY2" fmla="*/ 0 h 496756"/>
              <a:gd name="connsiteX3" fmla="*/ 8715790 w 8715790"/>
              <a:gd name="connsiteY3" fmla="*/ 496756 h 496756"/>
              <a:gd name="connsiteX4" fmla="*/ 0 w 8715790"/>
              <a:gd name="connsiteY4" fmla="*/ 496756 h 496756"/>
              <a:gd name="connsiteX0" fmla="*/ 0 w 8752366"/>
              <a:gd name="connsiteY0" fmla="*/ 496756 h 496756"/>
              <a:gd name="connsiteX1" fmla="*/ 199894 w 8752366"/>
              <a:gd name="connsiteY1" fmla="*/ 73152 h 496756"/>
              <a:gd name="connsiteX2" fmla="*/ 8545156 w 8752366"/>
              <a:gd name="connsiteY2" fmla="*/ 0 h 496756"/>
              <a:gd name="connsiteX3" fmla="*/ 8752366 w 8752366"/>
              <a:gd name="connsiteY3" fmla="*/ 482125 h 496756"/>
              <a:gd name="connsiteX4" fmla="*/ 0 w 8752366"/>
              <a:gd name="connsiteY4" fmla="*/ 496756 h 4967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52366" h="496756">
                <a:moveTo>
                  <a:pt x="0" y="496756"/>
                </a:moveTo>
                <a:lnTo>
                  <a:pt x="199894" y="73152"/>
                </a:lnTo>
                <a:lnTo>
                  <a:pt x="8545156" y="0"/>
                </a:lnTo>
                <a:lnTo>
                  <a:pt x="8752366" y="482125"/>
                </a:lnTo>
                <a:lnTo>
                  <a:pt x="0" y="496756"/>
                </a:lnTo>
                <a:close/>
              </a:path>
            </a:pathLst>
          </a:cu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50000"/>
                </a:schemeClr>
              </a:solidFill>
            </a:endParaRPr>
          </a:p>
        </p:txBody>
      </p:sp>
      <p:sp>
        <p:nvSpPr>
          <p:cNvPr id="53" name="TextBox 52"/>
          <p:cNvSpPr txBox="1"/>
          <p:nvPr/>
        </p:nvSpPr>
        <p:spPr>
          <a:xfrm>
            <a:off x="10134600" y="6673334"/>
            <a:ext cx="609600" cy="184666"/>
          </a:xfrm>
          <a:prstGeom prst="rect">
            <a:avLst/>
          </a:prstGeom>
          <a:noFill/>
        </p:spPr>
        <p:txBody>
          <a:bodyPr wrap="square" rtlCol="0">
            <a:spAutoFit/>
          </a:bodyPr>
          <a:lstStyle/>
          <a:p>
            <a:r>
              <a:rPr lang="en-US" sz="600" dirty="0">
                <a:solidFill>
                  <a:schemeClr val="tx1">
                    <a:lumMod val="50000"/>
                  </a:schemeClr>
                </a:solidFill>
              </a:rPr>
              <a:t>2-10-15 | dg </a:t>
            </a:r>
          </a:p>
        </p:txBody>
      </p:sp>
      <p:sp>
        <p:nvSpPr>
          <p:cNvPr id="54" name="Rectangle 53"/>
          <p:cNvSpPr/>
          <p:nvPr/>
        </p:nvSpPr>
        <p:spPr>
          <a:xfrm>
            <a:off x="2027168" y="198379"/>
            <a:ext cx="8640833" cy="307777"/>
          </a:xfrm>
          <a:prstGeom prst="rect">
            <a:avLst/>
          </a:prstGeom>
        </p:spPr>
        <p:txBody>
          <a:bodyPr wrap="square">
            <a:spAutoFit/>
          </a:bodyPr>
          <a:lstStyle/>
          <a:p>
            <a:r>
              <a:rPr lang="en-US" altLang="en-US" sz="1400" dirty="0">
                <a:solidFill>
                  <a:schemeClr val="bg1"/>
                </a:solidFill>
              </a:rPr>
              <a:t>Multi-Tiered Framework – REQUIRED ACTION DISTRICT LEVEL II</a:t>
            </a:r>
          </a:p>
        </p:txBody>
      </p:sp>
      <p:grpSp>
        <p:nvGrpSpPr>
          <p:cNvPr id="57" name="Group 56"/>
          <p:cNvGrpSpPr/>
          <p:nvPr/>
        </p:nvGrpSpPr>
        <p:grpSpPr>
          <a:xfrm>
            <a:off x="1661958" y="685801"/>
            <a:ext cx="1538442" cy="1384995"/>
            <a:chOff x="60174" y="824805"/>
            <a:chExt cx="1538442" cy="1384995"/>
          </a:xfrm>
        </p:grpSpPr>
        <p:sp>
          <p:nvSpPr>
            <p:cNvPr id="58" name="Rounded Rectangle 57"/>
            <p:cNvSpPr/>
            <p:nvPr/>
          </p:nvSpPr>
          <p:spPr>
            <a:xfrm>
              <a:off x="76200" y="838200"/>
              <a:ext cx="1507714" cy="13502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lumMod val="50000"/>
                  </a:schemeClr>
                </a:solidFill>
              </a:endParaRPr>
            </a:p>
          </p:txBody>
        </p:sp>
        <p:sp>
          <p:nvSpPr>
            <p:cNvPr id="60" name="TextBox 4"/>
            <p:cNvSpPr txBox="1">
              <a:spLocks noChangeArrowheads="1"/>
            </p:cNvSpPr>
            <p:nvPr/>
          </p:nvSpPr>
          <p:spPr bwMode="auto">
            <a:xfrm>
              <a:off x="60174" y="824805"/>
              <a:ext cx="1538442"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a:solidFill>
                    <a:schemeClr val="bg1"/>
                  </a:solidFill>
                  <a:latin typeface="Arial" charset="0"/>
                </a:rPr>
                <a:t>All schools/districts begin at  the “</a:t>
              </a:r>
              <a:r>
                <a:rPr lang="en-US" altLang="en-US" sz="800" b="1" i="1" dirty="0">
                  <a:solidFill>
                    <a:schemeClr val="bg1"/>
                  </a:solidFill>
                  <a:latin typeface="Arial" charset="0"/>
                </a:rPr>
                <a:t>All Schools</a:t>
              </a:r>
              <a:r>
                <a:rPr lang="en-US" altLang="en-US" sz="800" b="1" dirty="0">
                  <a:solidFill>
                    <a:schemeClr val="bg1"/>
                  </a:solidFill>
                  <a:latin typeface="Arial" charset="0"/>
                </a:rPr>
                <a:t>” </a:t>
              </a:r>
              <a:r>
                <a:rPr lang="en-US" altLang="en-US" sz="800" b="1" i="1" dirty="0">
                  <a:solidFill>
                    <a:schemeClr val="bg1"/>
                  </a:solidFill>
                  <a:latin typeface="Arial" charset="0"/>
                </a:rPr>
                <a:t>tier</a:t>
              </a:r>
              <a:r>
                <a:rPr lang="en-US" altLang="en-US" sz="800" b="1" dirty="0">
                  <a:solidFill>
                    <a:schemeClr val="bg1"/>
                  </a:solidFill>
                  <a:latin typeface="Arial" charset="0"/>
                </a:rPr>
                <a:t> and perform the actions listed.</a:t>
              </a:r>
            </a:p>
            <a:p>
              <a:pPr algn="ctr" eaLnBrk="1" hangingPunct="1">
                <a:spcBef>
                  <a:spcPct val="0"/>
                </a:spcBef>
                <a:buFontTx/>
                <a:buNone/>
              </a:pPr>
              <a:endParaRPr lang="en-US" altLang="en-US" sz="400" b="1" dirty="0">
                <a:solidFill>
                  <a:schemeClr val="bg1"/>
                </a:solidFill>
                <a:latin typeface="Arial" charset="0"/>
              </a:endParaRPr>
            </a:p>
            <a:p>
              <a:pPr algn="ctr" eaLnBrk="1" hangingPunct="1">
                <a:spcBef>
                  <a:spcPct val="0"/>
                </a:spcBef>
                <a:buFontTx/>
                <a:buNone/>
              </a:pPr>
              <a:r>
                <a:rPr lang="en-US" altLang="en-US" sz="800" b="1" dirty="0">
                  <a:solidFill>
                    <a:schemeClr val="bg1"/>
                  </a:solidFill>
                  <a:latin typeface="Arial" charset="0"/>
                </a:rPr>
                <a:t>All schools/districts identified as Priority/Focus/SIG/RADI/ RADII implement additional actions listed per designation</a:t>
              </a:r>
              <a:r>
                <a:rPr lang="en-US" altLang="en-US" sz="700" b="1" dirty="0">
                  <a:solidFill>
                    <a:schemeClr val="bg1"/>
                  </a:solidFill>
                  <a:latin typeface="Arial" charset="0"/>
                </a:rPr>
                <a:t>.</a:t>
              </a:r>
            </a:p>
          </p:txBody>
        </p:sp>
      </p:grpSp>
      <p:sp>
        <p:nvSpPr>
          <p:cNvPr id="68" name="Rounded Rectangle 67"/>
          <p:cNvSpPr/>
          <p:nvPr/>
        </p:nvSpPr>
        <p:spPr bwMode="auto">
          <a:xfrm>
            <a:off x="5018088" y="5501640"/>
            <a:ext cx="2144713" cy="365760"/>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dirty="0">
                <a:solidFill>
                  <a:schemeClr val="tx1">
                    <a:lumMod val="50000"/>
                  </a:schemeClr>
                </a:solidFill>
              </a:rPr>
              <a:t>ALL SCHOOLS</a:t>
            </a:r>
          </a:p>
        </p:txBody>
      </p:sp>
      <p:grpSp>
        <p:nvGrpSpPr>
          <p:cNvPr id="73" name="Group 2"/>
          <p:cNvGrpSpPr>
            <a:grpSpLocks/>
          </p:cNvGrpSpPr>
          <p:nvPr/>
        </p:nvGrpSpPr>
        <p:grpSpPr bwMode="auto">
          <a:xfrm>
            <a:off x="1728789" y="808832"/>
            <a:ext cx="8728075" cy="5105399"/>
            <a:chOff x="-790798" y="70297"/>
            <a:chExt cx="10521835" cy="6154173"/>
          </a:xfrm>
        </p:grpSpPr>
        <p:cxnSp>
          <p:nvCxnSpPr>
            <p:cNvPr id="75" name="Straight Connector 74"/>
            <p:cNvCxnSpPr/>
            <p:nvPr/>
          </p:nvCxnSpPr>
          <p:spPr>
            <a:xfrm flipV="1">
              <a:off x="1850186" y="79866"/>
              <a:ext cx="1498471" cy="6127383"/>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flipH="1">
              <a:off x="-790797" y="70297"/>
              <a:ext cx="2846537" cy="6154173"/>
            </a:xfrm>
            <a:prstGeom prst="line">
              <a:avLst/>
            </a:prstGeom>
            <a:ln w="34925" cap="rnd"/>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a:off x="7055605" y="79866"/>
              <a:ext cx="2675432" cy="6129296"/>
            </a:xfrm>
            <a:prstGeom prst="line">
              <a:avLst/>
            </a:prstGeom>
            <a:ln w="34925" cap="rnd"/>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rot="10800000" flipH="1" flipV="1">
              <a:off x="-790798" y="6222558"/>
              <a:ext cx="10516093" cy="0"/>
            </a:xfrm>
            <a:prstGeom prst="line">
              <a:avLst/>
            </a:prstGeom>
            <a:ln w="34925" cap="rnd"/>
          </p:spPr>
          <p:style>
            <a:lnRef idx="1">
              <a:schemeClr val="accent1"/>
            </a:lnRef>
            <a:fillRef idx="0">
              <a:schemeClr val="accent1"/>
            </a:fillRef>
            <a:effectRef idx="0">
              <a:schemeClr val="accent1"/>
            </a:effectRef>
            <a:fontRef idx="minor">
              <a:schemeClr val="tx1"/>
            </a:fontRef>
          </p:style>
        </p:cxnSp>
      </p:grpSp>
      <p:sp>
        <p:nvSpPr>
          <p:cNvPr id="98" name="Rounded Rectangle 97"/>
          <p:cNvSpPr/>
          <p:nvPr/>
        </p:nvSpPr>
        <p:spPr bwMode="auto">
          <a:xfrm>
            <a:off x="9638056" y="2968626"/>
            <a:ext cx="953744" cy="155575"/>
          </a:xfrm>
          <a:prstGeom prst="roundRect">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50" b="1" dirty="0">
                <a:solidFill>
                  <a:schemeClr val="tx1">
                    <a:lumMod val="50000"/>
                  </a:schemeClr>
                </a:solidFill>
              </a:rPr>
              <a:t>AUTONOMY</a:t>
            </a:r>
            <a:endParaRPr lang="en-US" sz="800" b="1" dirty="0">
              <a:solidFill>
                <a:schemeClr val="tx1">
                  <a:lumMod val="50000"/>
                </a:schemeClr>
              </a:solidFill>
            </a:endParaRPr>
          </a:p>
        </p:txBody>
      </p:sp>
      <p:cxnSp>
        <p:nvCxnSpPr>
          <p:cNvPr id="99" name="Straight Connector 98"/>
          <p:cNvCxnSpPr/>
          <p:nvPr/>
        </p:nvCxnSpPr>
        <p:spPr bwMode="auto">
          <a:xfrm flipH="1">
            <a:off x="4090050" y="808831"/>
            <a:ext cx="4147489" cy="0"/>
          </a:xfrm>
          <a:prstGeom prst="line">
            <a:avLst/>
          </a:prstGeom>
          <a:ln w="34925" cap="rnd"/>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bwMode="auto">
          <a:xfrm flipH="1" flipV="1">
            <a:off x="7067551" y="808831"/>
            <a:ext cx="1328736" cy="510540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72" name="Rounded Rectangle 71"/>
          <p:cNvSpPr/>
          <p:nvPr/>
        </p:nvSpPr>
        <p:spPr bwMode="auto">
          <a:xfrm>
            <a:off x="2895600" y="3505200"/>
            <a:ext cx="6349206" cy="457200"/>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sz="1600" dirty="0">
                <a:solidFill>
                  <a:schemeClr val="tx1">
                    <a:lumMod val="50000"/>
                  </a:schemeClr>
                </a:solidFill>
              </a:rPr>
              <a:t>PRIORITY, FOCUS, AND SCHOOL IMPROVEMENT GRANT (SIG) SCHOOLS &amp; DISTRICTS</a:t>
            </a:r>
          </a:p>
        </p:txBody>
      </p:sp>
      <p:sp>
        <p:nvSpPr>
          <p:cNvPr id="70" name="Rounded Rectangle 69"/>
          <p:cNvSpPr/>
          <p:nvPr/>
        </p:nvSpPr>
        <p:spPr bwMode="auto">
          <a:xfrm>
            <a:off x="4279900" y="2667000"/>
            <a:ext cx="3797300" cy="402336"/>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dirty="0">
                <a:solidFill>
                  <a:schemeClr val="tx1">
                    <a:lumMod val="50000"/>
                  </a:schemeClr>
                </a:solidFill>
              </a:rPr>
              <a:t>REQUIRED ACTION DISTRICT LEVEL I</a:t>
            </a:r>
          </a:p>
        </p:txBody>
      </p:sp>
      <p:sp>
        <p:nvSpPr>
          <p:cNvPr id="59" name="Rounded Rectangle 58"/>
          <p:cNvSpPr/>
          <p:nvPr/>
        </p:nvSpPr>
        <p:spPr bwMode="auto">
          <a:xfrm>
            <a:off x="4292605" y="2076500"/>
            <a:ext cx="3810633" cy="365916"/>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b="1" dirty="0">
                <a:solidFill>
                  <a:schemeClr val="bg1"/>
                </a:solidFill>
              </a:rPr>
              <a:t>REQUIRED ACTION DISTRICT LEVEL II</a:t>
            </a:r>
          </a:p>
        </p:txBody>
      </p:sp>
      <p:cxnSp>
        <p:nvCxnSpPr>
          <p:cNvPr id="101" name="Straight Connector 100"/>
          <p:cNvCxnSpPr/>
          <p:nvPr/>
        </p:nvCxnSpPr>
        <p:spPr bwMode="auto">
          <a:xfrm flipH="1">
            <a:off x="2909420" y="3352800"/>
            <a:ext cx="6437780" cy="0"/>
          </a:xfrm>
          <a:prstGeom prst="line">
            <a:avLst/>
          </a:prstGeom>
          <a:ln w="34925" cap="rnd"/>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bwMode="auto">
          <a:xfrm flipH="1">
            <a:off x="2571128" y="4114800"/>
            <a:ext cx="7066928" cy="0"/>
          </a:xfrm>
          <a:prstGeom prst="line">
            <a:avLst/>
          </a:prstGeom>
          <a:ln w="34925" cap="rnd"/>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bwMode="auto">
          <a:xfrm flipH="1">
            <a:off x="3295332" y="2506544"/>
            <a:ext cx="5696268" cy="1"/>
          </a:xfrm>
          <a:prstGeom prst="line">
            <a:avLst/>
          </a:prstGeom>
          <a:ln w="34925" cap="rnd"/>
        </p:spPr>
        <p:style>
          <a:lnRef idx="1">
            <a:schemeClr val="accent1"/>
          </a:lnRef>
          <a:fillRef idx="0">
            <a:schemeClr val="accent1"/>
          </a:fillRef>
          <a:effectRef idx="0">
            <a:schemeClr val="accent1"/>
          </a:effectRef>
          <a:fontRef idx="minor">
            <a:schemeClr val="tx1"/>
          </a:fontRef>
        </p:style>
      </p:cxnSp>
      <p:sp>
        <p:nvSpPr>
          <p:cNvPr id="104" name="Left-Right Arrow 103"/>
          <p:cNvSpPr/>
          <p:nvPr/>
        </p:nvSpPr>
        <p:spPr>
          <a:xfrm rot="17706055">
            <a:off x="193058" y="2966344"/>
            <a:ext cx="5199724" cy="486237"/>
          </a:xfrm>
          <a:prstGeom prst="leftRightArrow">
            <a:avLst>
              <a:gd name="adj1" fmla="val 43215"/>
              <a:gd name="adj2" fmla="val 50000"/>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dirty="0">
              <a:solidFill>
                <a:schemeClr val="tx1">
                  <a:lumMod val="50000"/>
                </a:schemeClr>
              </a:solidFill>
            </a:endParaRPr>
          </a:p>
        </p:txBody>
      </p:sp>
      <p:sp>
        <p:nvSpPr>
          <p:cNvPr id="105" name="TextBox 1"/>
          <p:cNvSpPr txBox="1">
            <a:spLocks noChangeArrowheads="1"/>
          </p:cNvSpPr>
          <p:nvPr/>
        </p:nvSpPr>
        <p:spPr bwMode="auto">
          <a:xfrm rot="17647092">
            <a:off x="1722020" y="4153409"/>
            <a:ext cx="101162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dirty="0">
                <a:solidFill>
                  <a:schemeClr val="tx1">
                    <a:lumMod val="50000"/>
                  </a:schemeClr>
                </a:solidFill>
                <a:latin typeface="Arial" charset="0"/>
              </a:rPr>
              <a:t>TARGETED</a:t>
            </a:r>
          </a:p>
        </p:txBody>
      </p:sp>
      <p:sp>
        <p:nvSpPr>
          <p:cNvPr id="106" name="TextBox 58"/>
          <p:cNvSpPr txBox="1">
            <a:spLocks noChangeArrowheads="1"/>
          </p:cNvSpPr>
          <p:nvPr/>
        </p:nvSpPr>
        <p:spPr bwMode="auto">
          <a:xfrm rot="17688618">
            <a:off x="2882629" y="1751936"/>
            <a:ext cx="97013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dirty="0">
                <a:solidFill>
                  <a:schemeClr val="tx1">
                    <a:lumMod val="50000"/>
                  </a:schemeClr>
                </a:solidFill>
                <a:latin typeface="Arial" charset="0"/>
              </a:rPr>
              <a:t>DIRECTED</a:t>
            </a:r>
          </a:p>
        </p:txBody>
      </p:sp>
      <p:sp>
        <p:nvSpPr>
          <p:cNvPr id="107" name="Left-Right Arrow 106"/>
          <p:cNvSpPr/>
          <p:nvPr/>
        </p:nvSpPr>
        <p:spPr>
          <a:xfrm rot="3957552">
            <a:off x="6912095" y="2995712"/>
            <a:ext cx="5199724" cy="486237"/>
          </a:xfrm>
          <a:prstGeom prst="leftRightArrow">
            <a:avLst>
              <a:gd name="adj1" fmla="val 43215"/>
              <a:gd name="adj2" fmla="val 50000"/>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dirty="0">
              <a:solidFill>
                <a:schemeClr val="tx1">
                  <a:lumMod val="50000"/>
                </a:schemeClr>
              </a:solidFill>
            </a:endParaRPr>
          </a:p>
        </p:txBody>
      </p:sp>
      <p:sp>
        <p:nvSpPr>
          <p:cNvPr id="108" name="TextBox 58"/>
          <p:cNvSpPr txBox="1">
            <a:spLocks noChangeArrowheads="1"/>
          </p:cNvSpPr>
          <p:nvPr/>
        </p:nvSpPr>
        <p:spPr bwMode="auto">
          <a:xfrm rot="3861210">
            <a:off x="8367147" y="1772938"/>
            <a:ext cx="112395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dirty="0">
                <a:solidFill>
                  <a:schemeClr val="tx1">
                    <a:lumMod val="50000"/>
                  </a:schemeClr>
                </a:solidFill>
                <a:latin typeface="Arial" charset="0"/>
              </a:rPr>
              <a:t>LESS LOCAL</a:t>
            </a:r>
          </a:p>
        </p:txBody>
      </p:sp>
      <p:sp>
        <p:nvSpPr>
          <p:cNvPr id="109" name="TextBox 58"/>
          <p:cNvSpPr txBox="1">
            <a:spLocks noChangeArrowheads="1"/>
          </p:cNvSpPr>
          <p:nvPr/>
        </p:nvSpPr>
        <p:spPr bwMode="auto">
          <a:xfrm rot="3861210">
            <a:off x="9383907" y="4143076"/>
            <a:ext cx="119380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dirty="0">
                <a:solidFill>
                  <a:schemeClr val="tx1">
                    <a:lumMod val="50000"/>
                  </a:schemeClr>
                </a:solidFill>
                <a:latin typeface="Arial" charset="0"/>
              </a:rPr>
              <a:t>MORE LOCAL</a:t>
            </a:r>
          </a:p>
        </p:txBody>
      </p:sp>
      <p:sp>
        <p:nvSpPr>
          <p:cNvPr id="48" name="Rounded Rectangle 47"/>
          <p:cNvSpPr/>
          <p:nvPr/>
        </p:nvSpPr>
        <p:spPr bwMode="auto">
          <a:xfrm>
            <a:off x="4648201" y="5501640"/>
            <a:ext cx="3083718" cy="365760"/>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lgn="ctr">
              <a:defRPr/>
            </a:pPr>
            <a:r>
              <a:rPr lang="en-US" dirty="0">
                <a:solidFill>
                  <a:schemeClr val="tx1">
                    <a:lumMod val="50000"/>
                  </a:schemeClr>
                </a:solidFill>
              </a:rPr>
              <a:t>ALL SCHOOLS &amp; DISTRICTS</a:t>
            </a:r>
          </a:p>
        </p:txBody>
      </p:sp>
    </p:spTree>
    <p:extLst>
      <p:ext uri="{BB962C8B-B14F-4D97-AF65-F5344CB8AC3E}">
        <p14:creationId xmlns:p14="http://schemas.microsoft.com/office/powerpoint/2010/main" val="31629072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2"/>
          <p:cNvSpPr txBox="1">
            <a:spLocks/>
          </p:cNvSpPr>
          <p:nvPr/>
        </p:nvSpPr>
        <p:spPr>
          <a:xfrm>
            <a:off x="1989083" y="914400"/>
            <a:ext cx="8297917" cy="1226633"/>
          </a:xfrm>
          <a:prstGeom prst="rect">
            <a:avLst/>
          </a:prstGeom>
        </p:spPr>
        <p:txBody>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marL="0" lvl="1">
              <a:defRPr/>
            </a:pPr>
            <a:r>
              <a:rPr lang="en-US" sz="4000" b="1" dirty="0">
                <a:latin typeface="Euphemia" panose="020B0503040102020104" pitchFamily="34" charset="0"/>
              </a:rPr>
              <a:t>Who We Serve:</a:t>
            </a:r>
          </a:p>
          <a:p>
            <a:pPr marL="0" lvl="1">
              <a:defRPr/>
            </a:pPr>
            <a:r>
              <a:rPr lang="en-US" sz="4000" b="1" dirty="0">
                <a:latin typeface="Euphemia" panose="020B0503040102020104" pitchFamily="34" charset="0"/>
              </a:rPr>
              <a:t>Priority and Focus Schools 2015-16</a:t>
            </a:r>
          </a:p>
        </p:txBody>
      </p:sp>
      <p:sp>
        <p:nvSpPr>
          <p:cNvPr id="8" name="TextBox 7"/>
          <p:cNvSpPr txBox="1"/>
          <p:nvPr/>
        </p:nvSpPr>
        <p:spPr>
          <a:xfrm>
            <a:off x="2071255" y="2438400"/>
            <a:ext cx="7467600" cy="3108543"/>
          </a:xfrm>
          <a:prstGeom prst="rect">
            <a:avLst/>
          </a:prstGeom>
          <a:noFill/>
        </p:spPr>
        <p:txBody>
          <a:bodyPr wrap="square">
            <a:spAutoFit/>
          </a:bodyPr>
          <a:lstStyle/>
          <a:p>
            <a:pPr marL="342900" indent="-342900">
              <a:buFont typeface="Arial" pitchFamily="34" charset="0"/>
              <a:buChar char="•"/>
              <a:defRPr/>
            </a:pPr>
            <a:r>
              <a:rPr lang="en-US" sz="2800" dirty="0"/>
              <a:t>Title and Non-Title Schools</a:t>
            </a:r>
          </a:p>
          <a:p>
            <a:pPr marL="342900" indent="-342900">
              <a:buFont typeface="Arial" pitchFamily="34" charset="0"/>
              <a:buChar char="•"/>
              <a:defRPr/>
            </a:pPr>
            <a:r>
              <a:rPr lang="en-US" sz="2800" dirty="0"/>
              <a:t>Data in each of 3 years (2012, 2013, &amp; 2014)</a:t>
            </a:r>
          </a:p>
          <a:p>
            <a:pPr marL="342900" indent="-342900">
              <a:buFont typeface="Arial" pitchFamily="34" charset="0"/>
              <a:buChar char="•"/>
              <a:defRPr/>
            </a:pPr>
            <a:r>
              <a:rPr lang="en-US" sz="2800" dirty="0"/>
              <a:t>At least 20 continuously enrolled (CE) students each year (N &gt;=20)</a:t>
            </a:r>
          </a:p>
          <a:p>
            <a:pPr marL="342900" indent="-342900">
              <a:buFont typeface="Arial" pitchFamily="34" charset="0"/>
              <a:buChar char="•"/>
              <a:defRPr/>
            </a:pPr>
            <a:r>
              <a:rPr lang="en-US" sz="2800" dirty="0"/>
              <a:t>ES and MS/JHS: Reading and Math</a:t>
            </a:r>
          </a:p>
          <a:p>
            <a:pPr marL="342900" indent="-342900">
              <a:buFont typeface="Arial" pitchFamily="34" charset="0"/>
              <a:buChar char="•"/>
              <a:defRPr/>
            </a:pPr>
            <a:r>
              <a:rPr lang="en-US" sz="2800" dirty="0"/>
              <a:t>HS: Reading and Math AND/OR Graduation Rates</a:t>
            </a:r>
          </a:p>
        </p:txBody>
      </p:sp>
      <p:sp>
        <p:nvSpPr>
          <p:cNvPr id="2" name="Slide Number Placeholder 1"/>
          <p:cNvSpPr>
            <a:spLocks noGrp="1"/>
          </p:cNvSpPr>
          <p:nvPr>
            <p:ph type="sldNum" sz="quarter" idx="12"/>
          </p:nvPr>
        </p:nvSpPr>
        <p:spPr>
          <a:xfrm>
            <a:off x="10490393" y="6205337"/>
            <a:ext cx="1312025" cy="361438"/>
          </a:xfrm>
        </p:spPr>
        <p:txBody>
          <a:bodyPr/>
          <a:lstStyle/>
          <a:p>
            <a:fld id="{4FAB73BC-B049-4115-A692-8D63A059BFB8}" type="slidenum">
              <a:rPr lang="en-US" sz="2000" smtClean="0"/>
              <a:pPr/>
              <a:t>5</a:t>
            </a:fld>
            <a:endParaRPr lang="en-US" sz="2000" dirty="0"/>
          </a:p>
        </p:txBody>
      </p:sp>
    </p:spTree>
    <p:extLst>
      <p:ext uri="{BB962C8B-B14F-4D97-AF65-F5344CB8AC3E}">
        <p14:creationId xmlns:p14="http://schemas.microsoft.com/office/powerpoint/2010/main" val="14653333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Trapezoid 90"/>
          <p:cNvSpPr/>
          <p:nvPr/>
        </p:nvSpPr>
        <p:spPr>
          <a:xfrm>
            <a:off x="3773717" y="812812"/>
            <a:ext cx="4786951" cy="728656"/>
          </a:xfrm>
          <a:prstGeom prst="trapezoid">
            <a:avLst>
              <a:gd name="adj" fmla="val 44803"/>
            </a:avLst>
          </a:prstGeom>
          <a:solidFill>
            <a:schemeClr val="tx2">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50000"/>
                </a:schemeClr>
              </a:solidFill>
            </a:endParaRPr>
          </a:p>
        </p:txBody>
      </p:sp>
      <p:sp>
        <p:nvSpPr>
          <p:cNvPr id="90" name="Trapezoid 89"/>
          <p:cNvSpPr/>
          <p:nvPr/>
        </p:nvSpPr>
        <p:spPr>
          <a:xfrm>
            <a:off x="3487522" y="1544643"/>
            <a:ext cx="5336350" cy="626243"/>
          </a:xfrm>
          <a:custGeom>
            <a:avLst/>
            <a:gdLst>
              <a:gd name="connsiteX0" fmla="*/ 0 w 5438763"/>
              <a:gd name="connsiteY0" fmla="*/ 728656 h 728656"/>
              <a:gd name="connsiteX1" fmla="*/ 326460 w 5438763"/>
              <a:gd name="connsiteY1" fmla="*/ 0 h 728656"/>
              <a:gd name="connsiteX2" fmla="*/ 5112303 w 5438763"/>
              <a:gd name="connsiteY2" fmla="*/ 0 h 728656"/>
              <a:gd name="connsiteX3" fmla="*/ 5438763 w 5438763"/>
              <a:gd name="connsiteY3" fmla="*/ 728656 h 728656"/>
              <a:gd name="connsiteX4" fmla="*/ 0 w 5438763"/>
              <a:gd name="connsiteY4" fmla="*/ 728656 h 728656"/>
              <a:gd name="connsiteX0" fmla="*/ 0 w 5394872"/>
              <a:gd name="connsiteY0" fmla="*/ 728656 h 728656"/>
              <a:gd name="connsiteX1" fmla="*/ 326460 w 5394872"/>
              <a:gd name="connsiteY1" fmla="*/ 0 h 728656"/>
              <a:gd name="connsiteX2" fmla="*/ 5112303 w 5394872"/>
              <a:gd name="connsiteY2" fmla="*/ 0 h 728656"/>
              <a:gd name="connsiteX3" fmla="*/ 5394872 w 5394872"/>
              <a:gd name="connsiteY3" fmla="*/ 626243 h 728656"/>
              <a:gd name="connsiteX4" fmla="*/ 0 w 5394872"/>
              <a:gd name="connsiteY4" fmla="*/ 728656 h 728656"/>
              <a:gd name="connsiteX0" fmla="*/ 0 w 5336350"/>
              <a:gd name="connsiteY0" fmla="*/ 626243 h 626243"/>
              <a:gd name="connsiteX1" fmla="*/ 267938 w 5336350"/>
              <a:gd name="connsiteY1" fmla="*/ 0 h 626243"/>
              <a:gd name="connsiteX2" fmla="*/ 5053781 w 5336350"/>
              <a:gd name="connsiteY2" fmla="*/ 0 h 626243"/>
              <a:gd name="connsiteX3" fmla="*/ 5336350 w 5336350"/>
              <a:gd name="connsiteY3" fmla="*/ 626243 h 626243"/>
              <a:gd name="connsiteX4" fmla="*/ 0 w 5336350"/>
              <a:gd name="connsiteY4" fmla="*/ 626243 h 6262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36350" h="626243">
                <a:moveTo>
                  <a:pt x="0" y="626243"/>
                </a:moveTo>
                <a:lnTo>
                  <a:pt x="267938" y="0"/>
                </a:lnTo>
                <a:lnTo>
                  <a:pt x="5053781" y="0"/>
                </a:lnTo>
                <a:lnTo>
                  <a:pt x="5336350" y="626243"/>
                </a:lnTo>
                <a:lnTo>
                  <a:pt x="0" y="626243"/>
                </a:lnTo>
                <a:close/>
              </a:path>
            </a:pathLst>
          </a:custGeom>
          <a:solidFill>
            <a:schemeClr val="accent1">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50000"/>
                </a:schemeClr>
              </a:solidFill>
            </a:endParaRPr>
          </a:p>
        </p:txBody>
      </p:sp>
      <p:sp>
        <p:nvSpPr>
          <p:cNvPr id="89" name="Trapezoid 5"/>
          <p:cNvSpPr/>
          <p:nvPr/>
        </p:nvSpPr>
        <p:spPr>
          <a:xfrm>
            <a:off x="2663571" y="2162862"/>
            <a:ext cx="6946062" cy="1806994"/>
          </a:xfrm>
          <a:custGeom>
            <a:avLst/>
            <a:gdLst>
              <a:gd name="connsiteX0" fmla="*/ 0 w 4914900"/>
              <a:gd name="connsiteY0" fmla="*/ 914400 h 914400"/>
              <a:gd name="connsiteX1" fmla="*/ 228600 w 4914900"/>
              <a:gd name="connsiteY1" fmla="*/ 0 h 914400"/>
              <a:gd name="connsiteX2" fmla="*/ 4686300 w 4914900"/>
              <a:gd name="connsiteY2" fmla="*/ 0 h 914400"/>
              <a:gd name="connsiteX3" fmla="*/ 4914900 w 4914900"/>
              <a:gd name="connsiteY3" fmla="*/ 914400 h 914400"/>
              <a:gd name="connsiteX4" fmla="*/ 0 w 4914900"/>
              <a:gd name="connsiteY4" fmla="*/ 914400 h 914400"/>
              <a:gd name="connsiteX0" fmla="*/ 0 w 4914900"/>
              <a:gd name="connsiteY0" fmla="*/ 918537 h 918537"/>
              <a:gd name="connsiteX1" fmla="*/ 228600 w 4914900"/>
              <a:gd name="connsiteY1" fmla="*/ 4137 h 918537"/>
              <a:gd name="connsiteX2" fmla="*/ 4495973 w 4914900"/>
              <a:gd name="connsiteY2" fmla="*/ 0 h 918537"/>
              <a:gd name="connsiteX3" fmla="*/ 4914900 w 4914900"/>
              <a:gd name="connsiteY3" fmla="*/ 918537 h 918537"/>
              <a:gd name="connsiteX4" fmla="*/ 0 w 4914900"/>
              <a:gd name="connsiteY4" fmla="*/ 918537 h 918537"/>
              <a:gd name="connsiteX0" fmla="*/ 0 w 4914900"/>
              <a:gd name="connsiteY0" fmla="*/ 918538 h 918538"/>
              <a:gd name="connsiteX1" fmla="*/ 431341 w 4914900"/>
              <a:gd name="connsiteY1" fmla="*/ 0 h 918538"/>
              <a:gd name="connsiteX2" fmla="*/ 4495973 w 4914900"/>
              <a:gd name="connsiteY2" fmla="*/ 1 h 918538"/>
              <a:gd name="connsiteX3" fmla="*/ 4914900 w 4914900"/>
              <a:gd name="connsiteY3" fmla="*/ 918538 h 918538"/>
              <a:gd name="connsiteX4" fmla="*/ 0 w 4914900"/>
              <a:gd name="connsiteY4" fmla="*/ 918538 h 918538"/>
              <a:gd name="connsiteX0" fmla="*/ 0 w 4865631"/>
              <a:gd name="connsiteY0" fmla="*/ 918538 h 918538"/>
              <a:gd name="connsiteX1" fmla="*/ 431341 w 4865631"/>
              <a:gd name="connsiteY1" fmla="*/ 0 h 918538"/>
              <a:gd name="connsiteX2" fmla="*/ 4495973 w 4865631"/>
              <a:gd name="connsiteY2" fmla="*/ 1 h 918538"/>
              <a:gd name="connsiteX3" fmla="*/ 4865631 w 4865631"/>
              <a:gd name="connsiteY3" fmla="*/ 914400 h 918538"/>
              <a:gd name="connsiteX4" fmla="*/ 0 w 4865631"/>
              <a:gd name="connsiteY4" fmla="*/ 918538 h 918538"/>
              <a:gd name="connsiteX0" fmla="*/ 0 w 4865631"/>
              <a:gd name="connsiteY0" fmla="*/ 922675 h 922675"/>
              <a:gd name="connsiteX1" fmla="*/ 431341 w 4865631"/>
              <a:gd name="connsiteY1" fmla="*/ 4137 h 922675"/>
              <a:gd name="connsiteX2" fmla="*/ 4475445 w 4865631"/>
              <a:gd name="connsiteY2" fmla="*/ 0 h 922675"/>
              <a:gd name="connsiteX3" fmla="*/ 4865631 w 4865631"/>
              <a:gd name="connsiteY3" fmla="*/ 918537 h 922675"/>
              <a:gd name="connsiteX4" fmla="*/ 0 w 4865631"/>
              <a:gd name="connsiteY4" fmla="*/ 922675 h 922675"/>
              <a:gd name="connsiteX0" fmla="*/ 0 w 4865631"/>
              <a:gd name="connsiteY0" fmla="*/ 922675 h 922675"/>
              <a:gd name="connsiteX1" fmla="*/ 546583 w 4865631"/>
              <a:gd name="connsiteY1" fmla="*/ 6800 h 922675"/>
              <a:gd name="connsiteX2" fmla="*/ 4475445 w 4865631"/>
              <a:gd name="connsiteY2" fmla="*/ 0 h 922675"/>
              <a:gd name="connsiteX3" fmla="*/ 4865631 w 4865631"/>
              <a:gd name="connsiteY3" fmla="*/ 918537 h 922675"/>
              <a:gd name="connsiteX4" fmla="*/ 0 w 4865631"/>
              <a:gd name="connsiteY4" fmla="*/ 922675 h 922675"/>
              <a:gd name="connsiteX0" fmla="*/ 0 w 4840022"/>
              <a:gd name="connsiteY0" fmla="*/ 928001 h 928001"/>
              <a:gd name="connsiteX1" fmla="*/ 520974 w 4840022"/>
              <a:gd name="connsiteY1" fmla="*/ 6800 h 928001"/>
              <a:gd name="connsiteX2" fmla="*/ 4449836 w 4840022"/>
              <a:gd name="connsiteY2" fmla="*/ 0 h 928001"/>
              <a:gd name="connsiteX3" fmla="*/ 4840022 w 4840022"/>
              <a:gd name="connsiteY3" fmla="*/ 918537 h 928001"/>
              <a:gd name="connsiteX4" fmla="*/ 0 w 4840022"/>
              <a:gd name="connsiteY4" fmla="*/ 928001 h 928001"/>
              <a:gd name="connsiteX0" fmla="*/ 0 w 4840022"/>
              <a:gd name="connsiteY0" fmla="*/ 925338 h 925338"/>
              <a:gd name="connsiteX1" fmla="*/ 520974 w 4840022"/>
              <a:gd name="connsiteY1" fmla="*/ 4137 h 925338"/>
              <a:gd name="connsiteX2" fmla="*/ 4334594 w 4840022"/>
              <a:gd name="connsiteY2" fmla="*/ 0 h 925338"/>
              <a:gd name="connsiteX3" fmla="*/ 4840022 w 4840022"/>
              <a:gd name="connsiteY3" fmla="*/ 915874 h 925338"/>
              <a:gd name="connsiteX4" fmla="*/ 0 w 4840022"/>
              <a:gd name="connsiteY4" fmla="*/ 925338 h 925338"/>
              <a:gd name="connsiteX0" fmla="*/ 0 w 4820815"/>
              <a:gd name="connsiteY0" fmla="*/ 925338 h 925338"/>
              <a:gd name="connsiteX1" fmla="*/ 520974 w 4820815"/>
              <a:gd name="connsiteY1" fmla="*/ 4137 h 925338"/>
              <a:gd name="connsiteX2" fmla="*/ 4334594 w 4820815"/>
              <a:gd name="connsiteY2" fmla="*/ 0 h 925338"/>
              <a:gd name="connsiteX3" fmla="*/ 4820815 w 4820815"/>
              <a:gd name="connsiteY3" fmla="*/ 915874 h 925338"/>
              <a:gd name="connsiteX4" fmla="*/ 0 w 4820815"/>
              <a:gd name="connsiteY4" fmla="*/ 925338 h 925338"/>
              <a:gd name="connsiteX0" fmla="*/ 0 w 4820815"/>
              <a:gd name="connsiteY0" fmla="*/ 925338 h 925338"/>
              <a:gd name="connsiteX1" fmla="*/ 520974 w 4820815"/>
              <a:gd name="connsiteY1" fmla="*/ 4137 h 925338"/>
              <a:gd name="connsiteX2" fmla="*/ 4381447 w 4820815"/>
              <a:gd name="connsiteY2" fmla="*/ 0 h 925338"/>
              <a:gd name="connsiteX3" fmla="*/ 4820815 w 4820815"/>
              <a:gd name="connsiteY3" fmla="*/ 915874 h 925338"/>
              <a:gd name="connsiteX4" fmla="*/ 0 w 4820815"/>
              <a:gd name="connsiteY4" fmla="*/ 925338 h 925338"/>
              <a:gd name="connsiteX0" fmla="*/ 0 w 4749305"/>
              <a:gd name="connsiteY0" fmla="*/ 925338 h 925338"/>
              <a:gd name="connsiteX1" fmla="*/ 520974 w 4749305"/>
              <a:gd name="connsiteY1" fmla="*/ 4137 h 925338"/>
              <a:gd name="connsiteX2" fmla="*/ 4381447 w 4749305"/>
              <a:gd name="connsiteY2" fmla="*/ 0 h 925338"/>
              <a:gd name="connsiteX3" fmla="*/ 4749305 w 4749305"/>
              <a:gd name="connsiteY3" fmla="*/ 915874 h 925338"/>
              <a:gd name="connsiteX4" fmla="*/ 0 w 4749305"/>
              <a:gd name="connsiteY4" fmla="*/ 925338 h 925338"/>
              <a:gd name="connsiteX0" fmla="*/ 0 w 4756703"/>
              <a:gd name="connsiteY0" fmla="*/ 925338 h 925338"/>
              <a:gd name="connsiteX1" fmla="*/ 520974 w 4756703"/>
              <a:gd name="connsiteY1" fmla="*/ 4137 h 925338"/>
              <a:gd name="connsiteX2" fmla="*/ 4381447 w 4756703"/>
              <a:gd name="connsiteY2" fmla="*/ 0 h 925338"/>
              <a:gd name="connsiteX3" fmla="*/ 4756703 w 4756703"/>
              <a:gd name="connsiteY3" fmla="*/ 913252 h 925338"/>
              <a:gd name="connsiteX4" fmla="*/ 0 w 4756703"/>
              <a:gd name="connsiteY4" fmla="*/ 925338 h 925338"/>
              <a:gd name="connsiteX0" fmla="*/ 0 w 4766567"/>
              <a:gd name="connsiteY0" fmla="*/ 925338 h 925338"/>
              <a:gd name="connsiteX1" fmla="*/ 520974 w 4766567"/>
              <a:gd name="connsiteY1" fmla="*/ 4137 h 925338"/>
              <a:gd name="connsiteX2" fmla="*/ 4381447 w 4766567"/>
              <a:gd name="connsiteY2" fmla="*/ 0 h 925338"/>
              <a:gd name="connsiteX3" fmla="*/ 4766567 w 4766567"/>
              <a:gd name="connsiteY3" fmla="*/ 923740 h 925338"/>
              <a:gd name="connsiteX4" fmla="*/ 0 w 4766567"/>
              <a:gd name="connsiteY4" fmla="*/ 925338 h 925338"/>
              <a:gd name="connsiteX0" fmla="*/ 0 w 4653136"/>
              <a:gd name="connsiteY0" fmla="*/ 917472 h 923740"/>
              <a:gd name="connsiteX1" fmla="*/ 407543 w 4653136"/>
              <a:gd name="connsiteY1" fmla="*/ 4137 h 923740"/>
              <a:gd name="connsiteX2" fmla="*/ 4268016 w 4653136"/>
              <a:gd name="connsiteY2" fmla="*/ 0 h 923740"/>
              <a:gd name="connsiteX3" fmla="*/ 4653136 w 4653136"/>
              <a:gd name="connsiteY3" fmla="*/ 923740 h 923740"/>
              <a:gd name="connsiteX4" fmla="*/ 0 w 4653136"/>
              <a:gd name="connsiteY4" fmla="*/ 917472 h 923740"/>
              <a:gd name="connsiteX0" fmla="*/ 0 w 4653136"/>
              <a:gd name="connsiteY0" fmla="*/ 924123 h 930391"/>
              <a:gd name="connsiteX1" fmla="*/ 407543 w 4653136"/>
              <a:gd name="connsiteY1" fmla="*/ 10788 h 930391"/>
              <a:gd name="connsiteX2" fmla="*/ 4346768 w 4653136"/>
              <a:gd name="connsiteY2" fmla="*/ 0 h 930391"/>
              <a:gd name="connsiteX3" fmla="*/ 4653136 w 4653136"/>
              <a:gd name="connsiteY3" fmla="*/ 930391 h 930391"/>
              <a:gd name="connsiteX4" fmla="*/ 0 w 4653136"/>
              <a:gd name="connsiteY4" fmla="*/ 924123 h 930391"/>
              <a:gd name="connsiteX0" fmla="*/ 0 w 4653136"/>
              <a:gd name="connsiteY0" fmla="*/ 929964 h 936232"/>
              <a:gd name="connsiteX1" fmla="*/ 341493 w 4653136"/>
              <a:gd name="connsiteY1" fmla="*/ 0 h 936232"/>
              <a:gd name="connsiteX2" fmla="*/ 4346768 w 4653136"/>
              <a:gd name="connsiteY2" fmla="*/ 5841 h 936232"/>
              <a:gd name="connsiteX3" fmla="*/ 4653136 w 4653136"/>
              <a:gd name="connsiteY3" fmla="*/ 936232 h 936232"/>
              <a:gd name="connsiteX4" fmla="*/ 0 w 4653136"/>
              <a:gd name="connsiteY4" fmla="*/ 929964 h 936232"/>
              <a:gd name="connsiteX0" fmla="*/ 0 w 4645515"/>
              <a:gd name="connsiteY0" fmla="*/ 933289 h 936232"/>
              <a:gd name="connsiteX1" fmla="*/ 333872 w 4645515"/>
              <a:gd name="connsiteY1" fmla="*/ 0 h 936232"/>
              <a:gd name="connsiteX2" fmla="*/ 4339147 w 4645515"/>
              <a:gd name="connsiteY2" fmla="*/ 5841 h 936232"/>
              <a:gd name="connsiteX3" fmla="*/ 4645515 w 4645515"/>
              <a:gd name="connsiteY3" fmla="*/ 936232 h 936232"/>
              <a:gd name="connsiteX4" fmla="*/ 0 w 4645515"/>
              <a:gd name="connsiteY4" fmla="*/ 933289 h 936232"/>
              <a:gd name="connsiteX0" fmla="*/ 0 w 4339147"/>
              <a:gd name="connsiteY0" fmla="*/ 933289 h 933289"/>
              <a:gd name="connsiteX1" fmla="*/ 333872 w 4339147"/>
              <a:gd name="connsiteY1" fmla="*/ 0 h 933289"/>
              <a:gd name="connsiteX2" fmla="*/ 4339147 w 4339147"/>
              <a:gd name="connsiteY2" fmla="*/ 5841 h 933289"/>
              <a:gd name="connsiteX3" fmla="*/ 4099231 w 4339147"/>
              <a:gd name="connsiteY3" fmla="*/ 818803 h 933289"/>
              <a:gd name="connsiteX4" fmla="*/ 0 w 4339147"/>
              <a:gd name="connsiteY4" fmla="*/ 933289 h 933289"/>
              <a:gd name="connsiteX0" fmla="*/ 0 w 4099231"/>
              <a:gd name="connsiteY0" fmla="*/ 933289 h 933289"/>
              <a:gd name="connsiteX1" fmla="*/ 333872 w 4099231"/>
              <a:gd name="connsiteY1" fmla="*/ 0 h 933289"/>
              <a:gd name="connsiteX2" fmla="*/ 3691410 w 4099231"/>
              <a:gd name="connsiteY2" fmla="*/ 18889 h 933289"/>
              <a:gd name="connsiteX3" fmla="*/ 4099231 w 4099231"/>
              <a:gd name="connsiteY3" fmla="*/ 818803 h 933289"/>
              <a:gd name="connsiteX4" fmla="*/ 0 w 4099231"/>
              <a:gd name="connsiteY4" fmla="*/ 933289 h 933289"/>
              <a:gd name="connsiteX0" fmla="*/ 0 w 4099231"/>
              <a:gd name="connsiteY0" fmla="*/ 920241 h 920241"/>
              <a:gd name="connsiteX1" fmla="*/ 841136 w 4099231"/>
              <a:gd name="connsiteY1" fmla="*/ 0 h 920241"/>
              <a:gd name="connsiteX2" fmla="*/ 3691410 w 4099231"/>
              <a:gd name="connsiteY2" fmla="*/ 5841 h 920241"/>
              <a:gd name="connsiteX3" fmla="*/ 4099231 w 4099231"/>
              <a:gd name="connsiteY3" fmla="*/ 805755 h 920241"/>
              <a:gd name="connsiteX4" fmla="*/ 0 w 4099231"/>
              <a:gd name="connsiteY4" fmla="*/ 920241 h 920241"/>
              <a:gd name="connsiteX0" fmla="*/ 0 w 3689518"/>
              <a:gd name="connsiteY0" fmla="*/ 802812 h 805755"/>
              <a:gd name="connsiteX1" fmla="*/ 431423 w 3689518"/>
              <a:gd name="connsiteY1" fmla="*/ 0 h 805755"/>
              <a:gd name="connsiteX2" fmla="*/ 3281697 w 3689518"/>
              <a:gd name="connsiteY2" fmla="*/ 5841 h 805755"/>
              <a:gd name="connsiteX3" fmla="*/ 3689518 w 3689518"/>
              <a:gd name="connsiteY3" fmla="*/ 805755 h 805755"/>
              <a:gd name="connsiteX4" fmla="*/ 0 w 3689518"/>
              <a:gd name="connsiteY4" fmla="*/ 802812 h 805755"/>
              <a:gd name="connsiteX0" fmla="*/ 0 w 3705126"/>
              <a:gd name="connsiteY0" fmla="*/ 802812 h 805755"/>
              <a:gd name="connsiteX1" fmla="*/ 431423 w 3705126"/>
              <a:gd name="connsiteY1" fmla="*/ 0 h 805755"/>
              <a:gd name="connsiteX2" fmla="*/ 3281697 w 3705126"/>
              <a:gd name="connsiteY2" fmla="*/ 5841 h 805755"/>
              <a:gd name="connsiteX3" fmla="*/ 3705126 w 3705126"/>
              <a:gd name="connsiteY3" fmla="*/ 805755 h 805755"/>
              <a:gd name="connsiteX4" fmla="*/ 0 w 3705126"/>
              <a:gd name="connsiteY4" fmla="*/ 802812 h 8057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05126" h="805755">
                <a:moveTo>
                  <a:pt x="0" y="802812"/>
                </a:moveTo>
                <a:lnTo>
                  <a:pt x="431423" y="0"/>
                </a:lnTo>
                <a:lnTo>
                  <a:pt x="3281697" y="5841"/>
                </a:lnTo>
                <a:lnTo>
                  <a:pt x="3705126" y="805755"/>
                </a:lnTo>
                <a:lnTo>
                  <a:pt x="0" y="802812"/>
                </a:lnTo>
                <a:close/>
              </a:path>
            </a:pathLst>
          </a:cu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lumMod val="50000"/>
                </a:schemeClr>
              </a:solidFill>
            </a:endParaRPr>
          </a:p>
        </p:txBody>
      </p:sp>
      <p:sp>
        <p:nvSpPr>
          <p:cNvPr id="84" name="Rounded Rectangle 83"/>
          <p:cNvSpPr/>
          <p:nvPr/>
        </p:nvSpPr>
        <p:spPr bwMode="auto">
          <a:xfrm>
            <a:off x="9638056" y="2968626"/>
            <a:ext cx="953744" cy="155575"/>
          </a:xfrm>
          <a:prstGeom prst="roundRect">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050" b="1" dirty="0">
                <a:solidFill>
                  <a:schemeClr val="tx1">
                    <a:lumMod val="50000"/>
                  </a:schemeClr>
                </a:solidFill>
              </a:rPr>
              <a:t>AUTONOMY</a:t>
            </a:r>
            <a:endParaRPr lang="en-US" sz="800" b="1" dirty="0">
              <a:solidFill>
                <a:schemeClr val="tx1">
                  <a:lumMod val="50000"/>
                </a:schemeClr>
              </a:solidFill>
            </a:endParaRPr>
          </a:p>
        </p:txBody>
      </p:sp>
      <p:sp>
        <p:nvSpPr>
          <p:cNvPr id="71" name="Trapezoid 5"/>
          <p:cNvSpPr/>
          <p:nvPr/>
        </p:nvSpPr>
        <p:spPr>
          <a:xfrm>
            <a:off x="1750391" y="3950082"/>
            <a:ext cx="8701710" cy="1954013"/>
          </a:xfrm>
          <a:custGeom>
            <a:avLst/>
            <a:gdLst>
              <a:gd name="connsiteX0" fmla="*/ 0 w 4914900"/>
              <a:gd name="connsiteY0" fmla="*/ 914400 h 914400"/>
              <a:gd name="connsiteX1" fmla="*/ 228600 w 4914900"/>
              <a:gd name="connsiteY1" fmla="*/ 0 h 914400"/>
              <a:gd name="connsiteX2" fmla="*/ 4686300 w 4914900"/>
              <a:gd name="connsiteY2" fmla="*/ 0 h 914400"/>
              <a:gd name="connsiteX3" fmla="*/ 4914900 w 4914900"/>
              <a:gd name="connsiteY3" fmla="*/ 914400 h 914400"/>
              <a:gd name="connsiteX4" fmla="*/ 0 w 4914900"/>
              <a:gd name="connsiteY4" fmla="*/ 914400 h 914400"/>
              <a:gd name="connsiteX0" fmla="*/ 0 w 4914900"/>
              <a:gd name="connsiteY0" fmla="*/ 918537 h 918537"/>
              <a:gd name="connsiteX1" fmla="*/ 228600 w 4914900"/>
              <a:gd name="connsiteY1" fmla="*/ 4137 h 918537"/>
              <a:gd name="connsiteX2" fmla="*/ 4495973 w 4914900"/>
              <a:gd name="connsiteY2" fmla="*/ 0 h 918537"/>
              <a:gd name="connsiteX3" fmla="*/ 4914900 w 4914900"/>
              <a:gd name="connsiteY3" fmla="*/ 918537 h 918537"/>
              <a:gd name="connsiteX4" fmla="*/ 0 w 4914900"/>
              <a:gd name="connsiteY4" fmla="*/ 918537 h 918537"/>
              <a:gd name="connsiteX0" fmla="*/ 0 w 4914900"/>
              <a:gd name="connsiteY0" fmla="*/ 918538 h 918538"/>
              <a:gd name="connsiteX1" fmla="*/ 431341 w 4914900"/>
              <a:gd name="connsiteY1" fmla="*/ 0 h 918538"/>
              <a:gd name="connsiteX2" fmla="*/ 4495973 w 4914900"/>
              <a:gd name="connsiteY2" fmla="*/ 1 h 918538"/>
              <a:gd name="connsiteX3" fmla="*/ 4914900 w 4914900"/>
              <a:gd name="connsiteY3" fmla="*/ 918538 h 918538"/>
              <a:gd name="connsiteX4" fmla="*/ 0 w 4914900"/>
              <a:gd name="connsiteY4" fmla="*/ 918538 h 918538"/>
              <a:gd name="connsiteX0" fmla="*/ 0 w 4865631"/>
              <a:gd name="connsiteY0" fmla="*/ 918538 h 918538"/>
              <a:gd name="connsiteX1" fmla="*/ 431341 w 4865631"/>
              <a:gd name="connsiteY1" fmla="*/ 0 h 918538"/>
              <a:gd name="connsiteX2" fmla="*/ 4495973 w 4865631"/>
              <a:gd name="connsiteY2" fmla="*/ 1 h 918538"/>
              <a:gd name="connsiteX3" fmla="*/ 4865631 w 4865631"/>
              <a:gd name="connsiteY3" fmla="*/ 914400 h 918538"/>
              <a:gd name="connsiteX4" fmla="*/ 0 w 4865631"/>
              <a:gd name="connsiteY4" fmla="*/ 918538 h 918538"/>
              <a:gd name="connsiteX0" fmla="*/ 0 w 4865631"/>
              <a:gd name="connsiteY0" fmla="*/ 922675 h 922675"/>
              <a:gd name="connsiteX1" fmla="*/ 431341 w 4865631"/>
              <a:gd name="connsiteY1" fmla="*/ 4137 h 922675"/>
              <a:gd name="connsiteX2" fmla="*/ 4475445 w 4865631"/>
              <a:gd name="connsiteY2" fmla="*/ 0 h 922675"/>
              <a:gd name="connsiteX3" fmla="*/ 4865631 w 4865631"/>
              <a:gd name="connsiteY3" fmla="*/ 918537 h 922675"/>
              <a:gd name="connsiteX4" fmla="*/ 0 w 4865631"/>
              <a:gd name="connsiteY4" fmla="*/ 922675 h 922675"/>
              <a:gd name="connsiteX0" fmla="*/ 0 w 4865631"/>
              <a:gd name="connsiteY0" fmla="*/ 922675 h 922675"/>
              <a:gd name="connsiteX1" fmla="*/ 546583 w 4865631"/>
              <a:gd name="connsiteY1" fmla="*/ 6800 h 922675"/>
              <a:gd name="connsiteX2" fmla="*/ 4475445 w 4865631"/>
              <a:gd name="connsiteY2" fmla="*/ 0 h 922675"/>
              <a:gd name="connsiteX3" fmla="*/ 4865631 w 4865631"/>
              <a:gd name="connsiteY3" fmla="*/ 918537 h 922675"/>
              <a:gd name="connsiteX4" fmla="*/ 0 w 4865631"/>
              <a:gd name="connsiteY4" fmla="*/ 922675 h 922675"/>
              <a:gd name="connsiteX0" fmla="*/ 0 w 4840022"/>
              <a:gd name="connsiteY0" fmla="*/ 928001 h 928001"/>
              <a:gd name="connsiteX1" fmla="*/ 520974 w 4840022"/>
              <a:gd name="connsiteY1" fmla="*/ 6800 h 928001"/>
              <a:gd name="connsiteX2" fmla="*/ 4449836 w 4840022"/>
              <a:gd name="connsiteY2" fmla="*/ 0 h 928001"/>
              <a:gd name="connsiteX3" fmla="*/ 4840022 w 4840022"/>
              <a:gd name="connsiteY3" fmla="*/ 918537 h 928001"/>
              <a:gd name="connsiteX4" fmla="*/ 0 w 4840022"/>
              <a:gd name="connsiteY4" fmla="*/ 928001 h 928001"/>
              <a:gd name="connsiteX0" fmla="*/ 0 w 4840022"/>
              <a:gd name="connsiteY0" fmla="*/ 925338 h 925338"/>
              <a:gd name="connsiteX1" fmla="*/ 520974 w 4840022"/>
              <a:gd name="connsiteY1" fmla="*/ 4137 h 925338"/>
              <a:gd name="connsiteX2" fmla="*/ 4334594 w 4840022"/>
              <a:gd name="connsiteY2" fmla="*/ 0 h 925338"/>
              <a:gd name="connsiteX3" fmla="*/ 4840022 w 4840022"/>
              <a:gd name="connsiteY3" fmla="*/ 915874 h 925338"/>
              <a:gd name="connsiteX4" fmla="*/ 0 w 4840022"/>
              <a:gd name="connsiteY4" fmla="*/ 925338 h 925338"/>
              <a:gd name="connsiteX0" fmla="*/ 0 w 4820815"/>
              <a:gd name="connsiteY0" fmla="*/ 925338 h 925338"/>
              <a:gd name="connsiteX1" fmla="*/ 520974 w 4820815"/>
              <a:gd name="connsiteY1" fmla="*/ 4137 h 925338"/>
              <a:gd name="connsiteX2" fmla="*/ 4334594 w 4820815"/>
              <a:gd name="connsiteY2" fmla="*/ 0 h 925338"/>
              <a:gd name="connsiteX3" fmla="*/ 4820815 w 4820815"/>
              <a:gd name="connsiteY3" fmla="*/ 915874 h 925338"/>
              <a:gd name="connsiteX4" fmla="*/ 0 w 4820815"/>
              <a:gd name="connsiteY4" fmla="*/ 925338 h 925338"/>
              <a:gd name="connsiteX0" fmla="*/ 0 w 4820815"/>
              <a:gd name="connsiteY0" fmla="*/ 925338 h 925338"/>
              <a:gd name="connsiteX1" fmla="*/ 520974 w 4820815"/>
              <a:gd name="connsiteY1" fmla="*/ 4137 h 925338"/>
              <a:gd name="connsiteX2" fmla="*/ 4381447 w 4820815"/>
              <a:gd name="connsiteY2" fmla="*/ 0 h 925338"/>
              <a:gd name="connsiteX3" fmla="*/ 4820815 w 4820815"/>
              <a:gd name="connsiteY3" fmla="*/ 915874 h 925338"/>
              <a:gd name="connsiteX4" fmla="*/ 0 w 4820815"/>
              <a:gd name="connsiteY4" fmla="*/ 925338 h 925338"/>
              <a:gd name="connsiteX0" fmla="*/ 0 w 4749305"/>
              <a:gd name="connsiteY0" fmla="*/ 925338 h 925338"/>
              <a:gd name="connsiteX1" fmla="*/ 520974 w 4749305"/>
              <a:gd name="connsiteY1" fmla="*/ 4137 h 925338"/>
              <a:gd name="connsiteX2" fmla="*/ 4381447 w 4749305"/>
              <a:gd name="connsiteY2" fmla="*/ 0 h 925338"/>
              <a:gd name="connsiteX3" fmla="*/ 4749305 w 4749305"/>
              <a:gd name="connsiteY3" fmla="*/ 915874 h 925338"/>
              <a:gd name="connsiteX4" fmla="*/ 0 w 4749305"/>
              <a:gd name="connsiteY4" fmla="*/ 925338 h 925338"/>
              <a:gd name="connsiteX0" fmla="*/ 0 w 4756703"/>
              <a:gd name="connsiteY0" fmla="*/ 925338 h 925338"/>
              <a:gd name="connsiteX1" fmla="*/ 520974 w 4756703"/>
              <a:gd name="connsiteY1" fmla="*/ 4137 h 925338"/>
              <a:gd name="connsiteX2" fmla="*/ 4381447 w 4756703"/>
              <a:gd name="connsiteY2" fmla="*/ 0 h 925338"/>
              <a:gd name="connsiteX3" fmla="*/ 4756703 w 4756703"/>
              <a:gd name="connsiteY3" fmla="*/ 913252 h 925338"/>
              <a:gd name="connsiteX4" fmla="*/ 0 w 4756703"/>
              <a:gd name="connsiteY4" fmla="*/ 925338 h 925338"/>
              <a:gd name="connsiteX0" fmla="*/ 0 w 4766567"/>
              <a:gd name="connsiteY0" fmla="*/ 925338 h 925338"/>
              <a:gd name="connsiteX1" fmla="*/ 520974 w 4766567"/>
              <a:gd name="connsiteY1" fmla="*/ 4137 h 925338"/>
              <a:gd name="connsiteX2" fmla="*/ 4381447 w 4766567"/>
              <a:gd name="connsiteY2" fmla="*/ 0 h 925338"/>
              <a:gd name="connsiteX3" fmla="*/ 4766567 w 4766567"/>
              <a:gd name="connsiteY3" fmla="*/ 923740 h 925338"/>
              <a:gd name="connsiteX4" fmla="*/ 0 w 4766567"/>
              <a:gd name="connsiteY4" fmla="*/ 925338 h 925338"/>
              <a:gd name="connsiteX0" fmla="*/ 0 w 4653136"/>
              <a:gd name="connsiteY0" fmla="*/ 917472 h 923740"/>
              <a:gd name="connsiteX1" fmla="*/ 407543 w 4653136"/>
              <a:gd name="connsiteY1" fmla="*/ 4137 h 923740"/>
              <a:gd name="connsiteX2" fmla="*/ 4268016 w 4653136"/>
              <a:gd name="connsiteY2" fmla="*/ 0 h 923740"/>
              <a:gd name="connsiteX3" fmla="*/ 4653136 w 4653136"/>
              <a:gd name="connsiteY3" fmla="*/ 923740 h 923740"/>
              <a:gd name="connsiteX4" fmla="*/ 0 w 4653136"/>
              <a:gd name="connsiteY4" fmla="*/ 917472 h 923740"/>
              <a:gd name="connsiteX0" fmla="*/ 0 w 4653136"/>
              <a:gd name="connsiteY0" fmla="*/ 924123 h 930391"/>
              <a:gd name="connsiteX1" fmla="*/ 407543 w 4653136"/>
              <a:gd name="connsiteY1" fmla="*/ 10788 h 930391"/>
              <a:gd name="connsiteX2" fmla="*/ 4346768 w 4653136"/>
              <a:gd name="connsiteY2" fmla="*/ 0 h 930391"/>
              <a:gd name="connsiteX3" fmla="*/ 4653136 w 4653136"/>
              <a:gd name="connsiteY3" fmla="*/ 930391 h 930391"/>
              <a:gd name="connsiteX4" fmla="*/ 0 w 4653136"/>
              <a:gd name="connsiteY4" fmla="*/ 924123 h 930391"/>
              <a:gd name="connsiteX0" fmla="*/ 0 w 4653136"/>
              <a:gd name="connsiteY0" fmla="*/ 929964 h 936232"/>
              <a:gd name="connsiteX1" fmla="*/ 341493 w 4653136"/>
              <a:gd name="connsiteY1" fmla="*/ 0 h 936232"/>
              <a:gd name="connsiteX2" fmla="*/ 4346768 w 4653136"/>
              <a:gd name="connsiteY2" fmla="*/ 5841 h 936232"/>
              <a:gd name="connsiteX3" fmla="*/ 4653136 w 4653136"/>
              <a:gd name="connsiteY3" fmla="*/ 936232 h 936232"/>
              <a:gd name="connsiteX4" fmla="*/ 0 w 4653136"/>
              <a:gd name="connsiteY4" fmla="*/ 929964 h 936232"/>
              <a:gd name="connsiteX0" fmla="*/ 0 w 4645515"/>
              <a:gd name="connsiteY0" fmla="*/ 933289 h 936232"/>
              <a:gd name="connsiteX1" fmla="*/ 333872 w 4645515"/>
              <a:gd name="connsiteY1" fmla="*/ 0 h 936232"/>
              <a:gd name="connsiteX2" fmla="*/ 4339147 w 4645515"/>
              <a:gd name="connsiteY2" fmla="*/ 5841 h 936232"/>
              <a:gd name="connsiteX3" fmla="*/ 4645515 w 4645515"/>
              <a:gd name="connsiteY3" fmla="*/ 936232 h 936232"/>
              <a:gd name="connsiteX4" fmla="*/ 0 w 4645515"/>
              <a:gd name="connsiteY4" fmla="*/ 933289 h 936232"/>
              <a:gd name="connsiteX0" fmla="*/ 0 w 4645515"/>
              <a:gd name="connsiteY0" fmla="*/ 933289 h 933289"/>
              <a:gd name="connsiteX1" fmla="*/ 333872 w 4645515"/>
              <a:gd name="connsiteY1" fmla="*/ 0 h 933289"/>
              <a:gd name="connsiteX2" fmla="*/ 4339147 w 4645515"/>
              <a:gd name="connsiteY2" fmla="*/ 5841 h 933289"/>
              <a:gd name="connsiteX3" fmla="*/ 4645515 w 4645515"/>
              <a:gd name="connsiteY3" fmla="*/ 877518 h 933289"/>
              <a:gd name="connsiteX4" fmla="*/ 0 w 4645515"/>
              <a:gd name="connsiteY4" fmla="*/ 933289 h 933289"/>
              <a:gd name="connsiteX0" fmla="*/ 0 w 4645515"/>
              <a:gd name="connsiteY0" fmla="*/ 933289 h 933289"/>
              <a:gd name="connsiteX1" fmla="*/ 333872 w 4645515"/>
              <a:gd name="connsiteY1" fmla="*/ 0 h 933289"/>
              <a:gd name="connsiteX2" fmla="*/ 4202576 w 4645515"/>
              <a:gd name="connsiteY2" fmla="*/ 18889 h 933289"/>
              <a:gd name="connsiteX3" fmla="*/ 4645515 w 4645515"/>
              <a:gd name="connsiteY3" fmla="*/ 877518 h 933289"/>
              <a:gd name="connsiteX4" fmla="*/ 0 w 4645515"/>
              <a:gd name="connsiteY4" fmla="*/ 933289 h 933289"/>
              <a:gd name="connsiteX0" fmla="*/ 0 w 4645515"/>
              <a:gd name="connsiteY0" fmla="*/ 923503 h 923503"/>
              <a:gd name="connsiteX1" fmla="*/ 482149 w 4645515"/>
              <a:gd name="connsiteY1" fmla="*/ 0 h 923503"/>
              <a:gd name="connsiteX2" fmla="*/ 4202576 w 4645515"/>
              <a:gd name="connsiteY2" fmla="*/ 9103 h 923503"/>
              <a:gd name="connsiteX3" fmla="*/ 4645515 w 4645515"/>
              <a:gd name="connsiteY3" fmla="*/ 867732 h 923503"/>
              <a:gd name="connsiteX4" fmla="*/ 0 w 4645515"/>
              <a:gd name="connsiteY4" fmla="*/ 923503 h 923503"/>
              <a:gd name="connsiteX0" fmla="*/ 0 w 4641613"/>
              <a:gd name="connsiteY0" fmla="*/ 871312 h 871312"/>
              <a:gd name="connsiteX1" fmla="*/ 478247 w 4641613"/>
              <a:gd name="connsiteY1" fmla="*/ 0 h 871312"/>
              <a:gd name="connsiteX2" fmla="*/ 4198674 w 4641613"/>
              <a:gd name="connsiteY2" fmla="*/ 9103 h 871312"/>
              <a:gd name="connsiteX3" fmla="*/ 4641613 w 4641613"/>
              <a:gd name="connsiteY3" fmla="*/ 867732 h 871312"/>
              <a:gd name="connsiteX4" fmla="*/ 0 w 4641613"/>
              <a:gd name="connsiteY4" fmla="*/ 871312 h 8713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41613" h="871312">
                <a:moveTo>
                  <a:pt x="0" y="871312"/>
                </a:moveTo>
                <a:lnTo>
                  <a:pt x="478247" y="0"/>
                </a:lnTo>
                <a:lnTo>
                  <a:pt x="4198674" y="9103"/>
                </a:lnTo>
                <a:lnTo>
                  <a:pt x="4641613" y="867732"/>
                </a:lnTo>
                <a:lnTo>
                  <a:pt x="0" y="871312"/>
                </a:lnTo>
                <a:close/>
              </a:path>
            </a:pathLst>
          </a:custGeom>
          <a:solidFill>
            <a:schemeClr val="accent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lumMod val="50000"/>
                </a:schemeClr>
              </a:solidFill>
            </a:endParaRPr>
          </a:p>
        </p:txBody>
      </p:sp>
      <p:cxnSp>
        <p:nvCxnSpPr>
          <p:cNvPr id="2061" name="Straight Connector 2060"/>
          <p:cNvCxnSpPr/>
          <p:nvPr/>
        </p:nvCxnSpPr>
        <p:spPr>
          <a:xfrm>
            <a:off x="6062512" y="1533100"/>
            <a:ext cx="14439" cy="4381131"/>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104" name="TextBox 56"/>
          <p:cNvSpPr txBox="1">
            <a:spLocks noChangeArrowheads="1"/>
          </p:cNvSpPr>
          <p:nvPr/>
        </p:nvSpPr>
        <p:spPr bwMode="auto">
          <a:xfrm>
            <a:off x="8439150" y="6043613"/>
            <a:ext cx="179863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a:solidFill>
                  <a:schemeClr val="tx1">
                    <a:lumMod val="50000"/>
                  </a:schemeClr>
                </a:solidFill>
                <a:latin typeface="Arial" charset="0"/>
              </a:rPr>
              <a:t>STATE ACTIONS</a:t>
            </a:r>
            <a:endParaRPr lang="en-US" altLang="en-US" sz="800" dirty="0">
              <a:solidFill>
                <a:schemeClr val="tx1">
                  <a:lumMod val="50000"/>
                </a:schemeClr>
              </a:solidFill>
              <a:latin typeface="Arial" charset="0"/>
            </a:endParaRPr>
          </a:p>
        </p:txBody>
      </p:sp>
      <p:pic>
        <p:nvPicPr>
          <p:cNvPr id="4105" name="Picture 74" descr="Screen Clippi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0"/>
            <a:ext cx="9144000"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6" name="Picture 1" descr="S:\Title II A\Graphics\Logos\logoSelected.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23814"/>
            <a:ext cx="433388"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8" name="TextBox 56"/>
          <p:cNvSpPr txBox="1">
            <a:spLocks noChangeArrowheads="1"/>
          </p:cNvSpPr>
          <p:nvPr/>
        </p:nvSpPr>
        <p:spPr bwMode="auto">
          <a:xfrm>
            <a:off x="1839914" y="6043613"/>
            <a:ext cx="179863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a:solidFill>
                  <a:schemeClr val="tx1">
                    <a:lumMod val="50000"/>
                  </a:schemeClr>
                </a:solidFill>
                <a:latin typeface="Arial" charset="0"/>
              </a:rPr>
              <a:t>STATE ACTIONS</a:t>
            </a:r>
            <a:endParaRPr lang="en-US" altLang="en-US" sz="800" dirty="0">
              <a:solidFill>
                <a:schemeClr val="tx1">
                  <a:lumMod val="50000"/>
                </a:schemeClr>
              </a:solidFill>
              <a:latin typeface="Arial" charset="0"/>
            </a:endParaRPr>
          </a:p>
        </p:txBody>
      </p:sp>
      <p:sp>
        <p:nvSpPr>
          <p:cNvPr id="4109" name="TextBox 56"/>
          <p:cNvSpPr txBox="1">
            <a:spLocks noChangeArrowheads="1"/>
          </p:cNvSpPr>
          <p:nvPr/>
        </p:nvSpPr>
        <p:spPr bwMode="auto">
          <a:xfrm>
            <a:off x="6335714" y="6043613"/>
            <a:ext cx="1798637"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a:solidFill>
                  <a:schemeClr val="tx1">
                    <a:lumMod val="50000"/>
                  </a:schemeClr>
                </a:solidFill>
                <a:latin typeface="Arial" charset="0"/>
              </a:rPr>
              <a:t>SCHOOL &amp; DISTRICT ACTIONS</a:t>
            </a:r>
            <a:endParaRPr lang="en-US" altLang="en-US" sz="800" dirty="0">
              <a:solidFill>
                <a:schemeClr val="tx1">
                  <a:lumMod val="50000"/>
                </a:schemeClr>
              </a:solidFill>
              <a:latin typeface="Arial" charset="0"/>
            </a:endParaRPr>
          </a:p>
        </p:txBody>
      </p:sp>
      <p:sp>
        <p:nvSpPr>
          <p:cNvPr id="88" name="Rounded Rectangle 87"/>
          <p:cNvSpPr/>
          <p:nvPr/>
        </p:nvSpPr>
        <p:spPr bwMode="auto">
          <a:xfrm>
            <a:off x="4648201" y="4572001"/>
            <a:ext cx="2819399" cy="557213"/>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a:solidFill>
                  <a:schemeClr val="bg1"/>
                </a:solidFill>
              </a:rPr>
              <a:t>ALL SCHOOLS &amp; DISTRICTS</a:t>
            </a:r>
          </a:p>
        </p:txBody>
      </p:sp>
      <p:sp>
        <p:nvSpPr>
          <p:cNvPr id="4113" name="TextBox 56"/>
          <p:cNvSpPr txBox="1">
            <a:spLocks noChangeArrowheads="1"/>
          </p:cNvSpPr>
          <p:nvPr/>
        </p:nvSpPr>
        <p:spPr bwMode="auto">
          <a:xfrm>
            <a:off x="4019550" y="6043613"/>
            <a:ext cx="1798638"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a:solidFill>
                  <a:schemeClr val="tx1">
                    <a:lumMod val="50000"/>
                  </a:schemeClr>
                </a:solidFill>
                <a:latin typeface="Arial" charset="0"/>
              </a:rPr>
              <a:t>SCHOOL &amp; DISTRICT ACTIONS</a:t>
            </a:r>
            <a:endParaRPr lang="en-US" altLang="en-US" sz="800" dirty="0">
              <a:solidFill>
                <a:schemeClr val="tx1">
                  <a:lumMod val="50000"/>
                </a:schemeClr>
              </a:solidFill>
              <a:latin typeface="Arial" charset="0"/>
            </a:endParaRPr>
          </a:p>
        </p:txBody>
      </p:sp>
      <p:grpSp>
        <p:nvGrpSpPr>
          <p:cNvPr id="4114" name="Group 2057"/>
          <p:cNvGrpSpPr>
            <a:grpSpLocks/>
          </p:cNvGrpSpPr>
          <p:nvPr/>
        </p:nvGrpSpPr>
        <p:grpSpPr bwMode="auto">
          <a:xfrm>
            <a:off x="1885950" y="6262689"/>
            <a:ext cx="8382000" cy="300037"/>
            <a:chOff x="342899" y="1066801"/>
            <a:chExt cx="8382002" cy="300036"/>
          </a:xfrm>
        </p:grpSpPr>
        <p:sp>
          <p:nvSpPr>
            <p:cNvPr id="74" name="Rounded Rectangle 73"/>
            <p:cNvSpPr/>
            <p:nvPr/>
          </p:nvSpPr>
          <p:spPr bwMode="auto">
            <a:xfrm>
              <a:off x="4724400" y="1066801"/>
              <a:ext cx="4000501" cy="300036"/>
            </a:xfrm>
            <a:prstGeom prst="roundRect">
              <a:avLst/>
            </a:prstGeom>
            <a:solidFill>
              <a:schemeClr val="accent6">
                <a:lumMod val="75000"/>
                <a:alpha val="16000"/>
              </a:schemeClr>
            </a:solidFill>
            <a:ln>
              <a:solidFill>
                <a:schemeClr val="accent6">
                  <a:lumMod val="75000"/>
                  <a:alpha val="94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b="1" dirty="0">
                  <a:solidFill>
                    <a:schemeClr val="tx1">
                      <a:lumMod val="50000"/>
                    </a:schemeClr>
                  </a:solidFill>
                </a:rPr>
                <a:t>ASSISTANCE &amp; INTERVENTION</a:t>
              </a:r>
            </a:p>
          </p:txBody>
        </p:sp>
        <p:sp>
          <p:nvSpPr>
            <p:cNvPr id="93" name="Rounded Rectangle 92"/>
            <p:cNvSpPr/>
            <p:nvPr/>
          </p:nvSpPr>
          <p:spPr bwMode="auto">
            <a:xfrm>
              <a:off x="342899" y="1066801"/>
              <a:ext cx="4000501" cy="300036"/>
            </a:xfrm>
            <a:prstGeom prst="roundRect">
              <a:avLst/>
            </a:prstGeom>
            <a:solidFill>
              <a:schemeClr val="accent6">
                <a:lumMod val="75000"/>
                <a:alpha val="16000"/>
              </a:schemeClr>
            </a:solidFill>
            <a:ln>
              <a:solidFill>
                <a:schemeClr val="accent6">
                  <a:lumMod val="75000"/>
                  <a:alpha val="94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b="1" dirty="0">
                  <a:solidFill>
                    <a:schemeClr val="tx1">
                      <a:lumMod val="50000"/>
                    </a:schemeClr>
                  </a:solidFill>
                </a:rPr>
                <a:t>RECOGNITION &amp; ACCOUNTABILITY</a:t>
              </a:r>
            </a:p>
          </p:txBody>
        </p:sp>
      </p:grpSp>
      <p:sp>
        <p:nvSpPr>
          <p:cNvPr id="4115" name="TextBox 2050"/>
          <p:cNvSpPr txBox="1">
            <a:spLocks noChangeArrowheads="1"/>
          </p:cNvSpPr>
          <p:nvPr/>
        </p:nvSpPr>
        <p:spPr bwMode="auto">
          <a:xfrm>
            <a:off x="1981200" y="-1588"/>
            <a:ext cx="2971800" cy="276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dirty="0">
                <a:solidFill>
                  <a:schemeClr val="bg1"/>
                </a:solidFill>
                <a:latin typeface="Arial" charset="0"/>
              </a:rPr>
              <a:t> Office of Student and School Success</a:t>
            </a:r>
          </a:p>
        </p:txBody>
      </p:sp>
      <p:grpSp>
        <p:nvGrpSpPr>
          <p:cNvPr id="17" name="Group 16"/>
          <p:cNvGrpSpPr/>
          <p:nvPr/>
        </p:nvGrpSpPr>
        <p:grpSpPr>
          <a:xfrm>
            <a:off x="1661958" y="685801"/>
            <a:ext cx="1538442" cy="1384995"/>
            <a:chOff x="60174" y="824805"/>
            <a:chExt cx="1538442" cy="1384995"/>
          </a:xfrm>
        </p:grpSpPr>
        <p:sp>
          <p:nvSpPr>
            <p:cNvPr id="2" name="Rounded Rectangle 1"/>
            <p:cNvSpPr/>
            <p:nvPr/>
          </p:nvSpPr>
          <p:spPr>
            <a:xfrm>
              <a:off x="76200" y="838200"/>
              <a:ext cx="1507714" cy="13502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4124" name="TextBox 4"/>
            <p:cNvSpPr txBox="1">
              <a:spLocks noChangeArrowheads="1"/>
            </p:cNvSpPr>
            <p:nvPr/>
          </p:nvSpPr>
          <p:spPr bwMode="auto">
            <a:xfrm>
              <a:off x="60174" y="824805"/>
              <a:ext cx="1538442"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800" b="1" dirty="0">
                  <a:solidFill>
                    <a:schemeClr val="bg1"/>
                  </a:solidFill>
                  <a:latin typeface="Arial" charset="0"/>
                </a:rPr>
                <a:t>All schools/districts begin at  the “</a:t>
              </a:r>
              <a:r>
                <a:rPr lang="en-US" altLang="en-US" sz="800" b="1" i="1" dirty="0">
                  <a:solidFill>
                    <a:schemeClr val="bg1"/>
                  </a:solidFill>
                  <a:latin typeface="Arial" charset="0"/>
                </a:rPr>
                <a:t>All Schools</a:t>
              </a:r>
              <a:r>
                <a:rPr lang="en-US" altLang="en-US" sz="800" b="1" dirty="0">
                  <a:solidFill>
                    <a:schemeClr val="bg1"/>
                  </a:solidFill>
                  <a:latin typeface="Arial" charset="0"/>
                </a:rPr>
                <a:t>” </a:t>
              </a:r>
              <a:r>
                <a:rPr lang="en-US" altLang="en-US" sz="800" b="1" i="1" dirty="0">
                  <a:solidFill>
                    <a:schemeClr val="bg1"/>
                  </a:solidFill>
                  <a:latin typeface="Arial" charset="0"/>
                </a:rPr>
                <a:t>tier</a:t>
              </a:r>
              <a:r>
                <a:rPr lang="en-US" altLang="en-US" sz="800" b="1" dirty="0">
                  <a:solidFill>
                    <a:schemeClr val="bg1"/>
                  </a:solidFill>
                  <a:latin typeface="Arial" charset="0"/>
                </a:rPr>
                <a:t> and perform the actions listed.</a:t>
              </a:r>
            </a:p>
            <a:p>
              <a:pPr algn="ctr" eaLnBrk="1" hangingPunct="1">
                <a:spcBef>
                  <a:spcPct val="0"/>
                </a:spcBef>
                <a:buFontTx/>
                <a:buNone/>
              </a:pPr>
              <a:endParaRPr lang="en-US" altLang="en-US" sz="400" b="1" dirty="0">
                <a:solidFill>
                  <a:schemeClr val="bg1"/>
                </a:solidFill>
                <a:latin typeface="Arial" charset="0"/>
              </a:endParaRPr>
            </a:p>
            <a:p>
              <a:pPr algn="ctr" eaLnBrk="1" hangingPunct="1">
                <a:spcBef>
                  <a:spcPct val="0"/>
                </a:spcBef>
                <a:buFontTx/>
                <a:buNone/>
              </a:pPr>
              <a:r>
                <a:rPr lang="en-US" altLang="en-US" sz="800" b="1" dirty="0">
                  <a:solidFill>
                    <a:schemeClr val="bg1"/>
                  </a:solidFill>
                  <a:latin typeface="Arial" charset="0"/>
                </a:rPr>
                <a:t>All schools/districts identified as Priority/Focus/SIG/RADI/ RADII implement additional actions listed per designation</a:t>
              </a:r>
              <a:r>
                <a:rPr lang="en-US" altLang="en-US" sz="700" b="1" dirty="0">
                  <a:solidFill>
                    <a:schemeClr val="bg1"/>
                  </a:solidFill>
                  <a:latin typeface="Arial" charset="0"/>
                </a:rPr>
                <a:t>.</a:t>
              </a:r>
            </a:p>
          </p:txBody>
        </p:sp>
      </p:grpSp>
      <p:cxnSp>
        <p:nvCxnSpPr>
          <p:cNvPr id="55" name="Straight Connector 54"/>
          <p:cNvCxnSpPr/>
          <p:nvPr/>
        </p:nvCxnSpPr>
        <p:spPr bwMode="auto">
          <a:xfrm flipH="1" flipV="1">
            <a:off x="6062512" y="1808163"/>
            <a:ext cx="154" cy="197484"/>
          </a:xfrm>
          <a:prstGeom prst="line">
            <a:avLst/>
          </a:prstGeom>
          <a:ln w="12700" cap="rnd"/>
        </p:spPr>
        <p:style>
          <a:lnRef idx="1">
            <a:schemeClr val="accent1"/>
          </a:lnRef>
          <a:fillRef idx="0">
            <a:schemeClr val="accent1"/>
          </a:fillRef>
          <a:effectRef idx="0">
            <a:schemeClr val="accent1"/>
          </a:effectRef>
          <a:fontRef idx="minor">
            <a:schemeClr val="tx1"/>
          </a:fontRef>
        </p:style>
      </p:cxnSp>
      <p:sp>
        <p:nvSpPr>
          <p:cNvPr id="66" name="Rounded Rectangle 65"/>
          <p:cNvSpPr/>
          <p:nvPr/>
        </p:nvSpPr>
        <p:spPr bwMode="auto">
          <a:xfrm>
            <a:off x="1847228" y="2978151"/>
            <a:ext cx="723900" cy="149225"/>
          </a:xfrm>
          <a:prstGeom prst="roundRect">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b="1" dirty="0">
                <a:solidFill>
                  <a:schemeClr val="tx1">
                    <a:lumMod val="50000"/>
                  </a:schemeClr>
                </a:solidFill>
              </a:rPr>
              <a:t>ACTIONS</a:t>
            </a:r>
          </a:p>
        </p:txBody>
      </p:sp>
      <p:sp>
        <p:nvSpPr>
          <p:cNvPr id="56" name="Rectangle 55"/>
          <p:cNvSpPr/>
          <p:nvPr/>
        </p:nvSpPr>
        <p:spPr>
          <a:xfrm>
            <a:off x="2027168" y="198379"/>
            <a:ext cx="8640833" cy="307777"/>
          </a:xfrm>
          <a:prstGeom prst="rect">
            <a:avLst/>
          </a:prstGeom>
        </p:spPr>
        <p:txBody>
          <a:bodyPr wrap="square">
            <a:spAutoFit/>
          </a:bodyPr>
          <a:lstStyle/>
          <a:p>
            <a:r>
              <a:rPr lang="en-US" altLang="en-US" sz="1400" dirty="0">
                <a:solidFill>
                  <a:schemeClr val="bg1"/>
                </a:solidFill>
              </a:rPr>
              <a:t>Multi-Tiered Framework</a:t>
            </a:r>
          </a:p>
        </p:txBody>
      </p:sp>
      <p:grpSp>
        <p:nvGrpSpPr>
          <p:cNvPr id="75" name="Group 2"/>
          <p:cNvGrpSpPr>
            <a:grpSpLocks/>
          </p:cNvGrpSpPr>
          <p:nvPr/>
        </p:nvGrpSpPr>
        <p:grpSpPr bwMode="auto">
          <a:xfrm>
            <a:off x="1728789" y="808831"/>
            <a:ext cx="8728075" cy="5105400"/>
            <a:chOff x="-790798" y="70297"/>
            <a:chExt cx="10521835" cy="6154174"/>
          </a:xfrm>
        </p:grpSpPr>
        <p:cxnSp>
          <p:nvCxnSpPr>
            <p:cNvPr id="76" name="Straight Connector 75"/>
            <p:cNvCxnSpPr/>
            <p:nvPr/>
          </p:nvCxnSpPr>
          <p:spPr>
            <a:xfrm flipV="1">
              <a:off x="1850186" y="79866"/>
              <a:ext cx="1498471" cy="6127383"/>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flipH="1">
              <a:off x="1302928" y="1713704"/>
              <a:ext cx="6477990" cy="0"/>
            </a:xfrm>
            <a:prstGeom prst="line">
              <a:avLst/>
            </a:prstGeom>
            <a:ln w="34925" cap="rnd"/>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flipH="1">
              <a:off x="1637300" y="943347"/>
              <a:ext cx="5776177" cy="0"/>
            </a:xfrm>
            <a:prstGeom prst="line">
              <a:avLst/>
            </a:prstGeom>
            <a:ln w="28575" cap="flat"/>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H="1" flipV="1">
              <a:off x="5645167" y="70297"/>
              <a:ext cx="1601813" cy="6154174"/>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flipH="1">
              <a:off x="2055740" y="70297"/>
              <a:ext cx="4999865" cy="0"/>
            </a:xfrm>
            <a:prstGeom prst="line">
              <a:avLst/>
            </a:prstGeom>
            <a:ln w="34925" cap="rnd"/>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flipH="1">
              <a:off x="-790797" y="70297"/>
              <a:ext cx="2846537" cy="6154173"/>
            </a:xfrm>
            <a:prstGeom prst="line">
              <a:avLst/>
            </a:prstGeom>
            <a:ln w="34925" cap="rnd"/>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a:off x="7055605" y="79866"/>
              <a:ext cx="2675432" cy="6129296"/>
            </a:xfrm>
            <a:prstGeom prst="line">
              <a:avLst/>
            </a:prstGeom>
            <a:ln w="34925" cap="rnd"/>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10800000" flipH="1" flipV="1">
              <a:off x="-790798" y="6222558"/>
              <a:ext cx="10516093" cy="0"/>
            </a:xfrm>
            <a:prstGeom prst="line">
              <a:avLst/>
            </a:prstGeom>
            <a:ln w="34925" cap="rnd"/>
          </p:spPr>
          <p:style>
            <a:lnRef idx="1">
              <a:schemeClr val="accent1"/>
            </a:lnRef>
            <a:fillRef idx="0">
              <a:schemeClr val="accent1"/>
            </a:fillRef>
            <a:effectRef idx="0">
              <a:schemeClr val="accent1"/>
            </a:effectRef>
            <a:fontRef idx="minor">
              <a:schemeClr val="tx1"/>
            </a:fontRef>
          </p:style>
        </p:cxnSp>
      </p:grpSp>
      <p:sp>
        <p:nvSpPr>
          <p:cNvPr id="57" name="TextBox 56"/>
          <p:cNvSpPr txBox="1"/>
          <p:nvPr/>
        </p:nvSpPr>
        <p:spPr>
          <a:xfrm>
            <a:off x="10134600" y="6673334"/>
            <a:ext cx="609600" cy="184666"/>
          </a:xfrm>
          <a:prstGeom prst="rect">
            <a:avLst/>
          </a:prstGeom>
          <a:noFill/>
        </p:spPr>
        <p:txBody>
          <a:bodyPr wrap="square" rtlCol="0">
            <a:spAutoFit/>
          </a:bodyPr>
          <a:lstStyle/>
          <a:p>
            <a:r>
              <a:rPr lang="en-US" sz="600" dirty="0">
                <a:solidFill>
                  <a:schemeClr val="tx1">
                    <a:lumMod val="50000"/>
                  </a:schemeClr>
                </a:solidFill>
              </a:rPr>
              <a:t>2-10-15 | dg </a:t>
            </a:r>
          </a:p>
        </p:txBody>
      </p:sp>
      <p:grpSp>
        <p:nvGrpSpPr>
          <p:cNvPr id="45" name="Group 44"/>
          <p:cNvGrpSpPr/>
          <p:nvPr/>
        </p:nvGrpSpPr>
        <p:grpSpPr>
          <a:xfrm>
            <a:off x="2089333" y="609600"/>
            <a:ext cx="8030381" cy="5229092"/>
            <a:chOff x="564155" y="598462"/>
            <a:chExt cx="8030381" cy="5229092"/>
          </a:xfrm>
        </p:grpSpPr>
        <p:grpSp>
          <p:nvGrpSpPr>
            <p:cNvPr id="46" name="Group 45"/>
            <p:cNvGrpSpPr/>
            <p:nvPr/>
          </p:nvGrpSpPr>
          <p:grpSpPr>
            <a:xfrm>
              <a:off x="564155" y="598462"/>
              <a:ext cx="1416864" cy="5199724"/>
              <a:chOff x="564155" y="598462"/>
              <a:chExt cx="1416864" cy="5199724"/>
            </a:xfrm>
          </p:grpSpPr>
          <p:sp>
            <p:nvSpPr>
              <p:cNvPr id="52" name="Left-Right Arrow 51"/>
              <p:cNvSpPr/>
              <p:nvPr/>
            </p:nvSpPr>
            <p:spPr>
              <a:xfrm rot="17706055">
                <a:off x="-1332119" y="2955205"/>
                <a:ext cx="5199724" cy="486237"/>
              </a:xfrm>
              <a:prstGeom prst="leftRightArrow">
                <a:avLst>
                  <a:gd name="adj1" fmla="val 43215"/>
                  <a:gd name="adj2" fmla="val 50000"/>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dirty="0">
                  <a:solidFill>
                    <a:schemeClr val="tx1">
                      <a:lumMod val="50000"/>
                    </a:schemeClr>
                  </a:solidFill>
                </a:endParaRPr>
              </a:p>
            </p:txBody>
          </p:sp>
          <p:sp>
            <p:nvSpPr>
              <p:cNvPr id="53" name="TextBox 1"/>
              <p:cNvSpPr txBox="1">
                <a:spLocks noChangeArrowheads="1"/>
              </p:cNvSpPr>
              <p:nvPr/>
            </p:nvSpPr>
            <p:spPr bwMode="auto">
              <a:xfrm rot="17647092">
                <a:off x="196843" y="4142270"/>
                <a:ext cx="101162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dirty="0">
                    <a:solidFill>
                      <a:schemeClr val="tx1">
                        <a:lumMod val="50000"/>
                      </a:schemeClr>
                    </a:solidFill>
                    <a:latin typeface="Arial" charset="0"/>
                  </a:rPr>
                  <a:t>TARGETED</a:t>
                </a:r>
              </a:p>
            </p:txBody>
          </p:sp>
          <p:sp>
            <p:nvSpPr>
              <p:cNvPr id="54" name="TextBox 58"/>
              <p:cNvSpPr txBox="1">
                <a:spLocks noChangeArrowheads="1"/>
              </p:cNvSpPr>
              <p:nvPr/>
            </p:nvSpPr>
            <p:spPr bwMode="auto">
              <a:xfrm rot="17688618">
                <a:off x="1357451" y="1740797"/>
                <a:ext cx="97013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dirty="0">
                    <a:solidFill>
                      <a:schemeClr val="tx1">
                        <a:lumMod val="50000"/>
                      </a:schemeClr>
                    </a:solidFill>
                    <a:latin typeface="Arial" charset="0"/>
                  </a:rPr>
                  <a:t>DIRECTED</a:t>
                </a:r>
              </a:p>
            </p:txBody>
          </p:sp>
        </p:grpSp>
        <p:grpSp>
          <p:nvGrpSpPr>
            <p:cNvPr id="47" name="Group 46"/>
            <p:cNvGrpSpPr/>
            <p:nvPr/>
          </p:nvGrpSpPr>
          <p:grpSpPr>
            <a:xfrm>
              <a:off x="7265038" y="627830"/>
              <a:ext cx="1329498" cy="5199724"/>
              <a:chOff x="7265038" y="627830"/>
              <a:chExt cx="1329498" cy="5199724"/>
            </a:xfrm>
          </p:grpSpPr>
          <p:sp>
            <p:nvSpPr>
              <p:cNvPr id="49" name="Left-Right Arrow 48"/>
              <p:cNvSpPr/>
              <p:nvPr/>
            </p:nvSpPr>
            <p:spPr>
              <a:xfrm rot="3957552">
                <a:off x="5386918" y="2984573"/>
                <a:ext cx="5199724" cy="486237"/>
              </a:xfrm>
              <a:prstGeom prst="leftRightArrow">
                <a:avLst>
                  <a:gd name="adj1" fmla="val 43215"/>
                  <a:gd name="adj2" fmla="val 50000"/>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dirty="0">
                  <a:solidFill>
                    <a:schemeClr val="tx1">
                      <a:lumMod val="50000"/>
                    </a:schemeClr>
                  </a:solidFill>
                </a:endParaRPr>
              </a:p>
            </p:txBody>
          </p:sp>
          <p:sp>
            <p:nvSpPr>
              <p:cNvPr id="50" name="TextBox 58"/>
              <p:cNvSpPr txBox="1">
                <a:spLocks noChangeArrowheads="1"/>
              </p:cNvSpPr>
              <p:nvPr/>
            </p:nvSpPr>
            <p:spPr bwMode="auto">
              <a:xfrm rot="3861210">
                <a:off x="6841970" y="1761799"/>
                <a:ext cx="112395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dirty="0">
                    <a:solidFill>
                      <a:schemeClr val="tx1">
                        <a:lumMod val="50000"/>
                      </a:schemeClr>
                    </a:solidFill>
                    <a:latin typeface="Arial" charset="0"/>
                  </a:rPr>
                  <a:t>LESS LOCAL</a:t>
                </a:r>
              </a:p>
            </p:txBody>
          </p:sp>
          <p:sp>
            <p:nvSpPr>
              <p:cNvPr id="51" name="TextBox 58"/>
              <p:cNvSpPr txBox="1">
                <a:spLocks noChangeArrowheads="1"/>
              </p:cNvSpPr>
              <p:nvPr/>
            </p:nvSpPr>
            <p:spPr bwMode="auto">
              <a:xfrm rot="3861210">
                <a:off x="7858730" y="4131938"/>
                <a:ext cx="119380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dirty="0">
                    <a:solidFill>
                      <a:schemeClr val="tx1">
                        <a:lumMod val="50000"/>
                      </a:schemeClr>
                    </a:solidFill>
                    <a:latin typeface="Arial" charset="0"/>
                  </a:rPr>
                  <a:t>MORE LOCAL</a:t>
                </a:r>
              </a:p>
            </p:txBody>
          </p:sp>
        </p:grpSp>
      </p:grpSp>
      <p:cxnSp>
        <p:nvCxnSpPr>
          <p:cNvPr id="85" name="Straight Connector 84"/>
          <p:cNvCxnSpPr/>
          <p:nvPr/>
        </p:nvCxnSpPr>
        <p:spPr bwMode="auto">
          <a:xfrm flipH="1">
            <a:off x="2667000" y="3962400"/>
            <a:ext cx="6930238" cy="0"/>
          </a:xfrm>
          <a:prstGeom prst="line">
            <a:avLst/>
          </a:prstGeom>
          <a:ln w="34925" cap="rnd"/>
        </p:spPr>
        <p:style>
          <a:lnRef idx="1">
            <a:schemeClr val="accent1"/>
          </a:lnRef>
          <a:fillRef idx="0">
            <a:schemeClr val="accent1"/>
          </a:fillRef>
          <a:effectRef idx="0">
            <a:schemeClr val="accent1"/>
          </a:effectRef>
          <a:fontRef idx="minor">
            <a:schemeClr val="tx1"/>
          </a:fontRef>
        </p:style>
      </p:cxnSp>
      <p:sp>
        <p:nvSpPr>
          <p:cNvPr id="86" name="Rounded Rectangle 85"/>
          <p:cNvSpPr/>
          <p:nvPr/>
        </p:nvSpPr>
        <p:spPr bwMode="auto">
          <a:xfrm>
            <a:off x="4279900" y="990600"/>
            <a:ext cx="3797300" cy="404812"/>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a:solidFill>
                  <a:schemeClr val="bg1"/>
                </a:solidFill>
              </a:rPr>
              <a:t>REQUIRED ACTION DISTRICT LEVEL II</a:t>
            </a:r>
          </a:p>
        </p:txBody>
      </p:sp>
      <p:sp>
        <p:nvSpPr>
          <p:cNvPr id="87" name="Rounded Rectangle 86"/>
          <p:cNvSpPr/>
          <p:nvPr/>
        </p:nvSpPr>
        <p:spPr bwMode="auto">
          <a:xfrm>
            <a:off x="4279900" y="1655064"/>
            <a:ext cx="3797300" cy="402336"/>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a:solidFill>
                  <a:schemeClr val="bg1"/>
                </a:solidFill>
              </a:rPr>
              <a:t>REQUIRED ACTION DISTRICT LEVEL I</a:t>
            </a:r>
          </a:p>
        </p:txBody>
      </p:sp>
      <p:sp>
        <p:nvSpPr>
          <p:cNvPr id="62" name="Rounded Rectangle 61"/>
          <p:cNvSpPr/>
          <p:nvPr/>
        </p:nvSpPr>
        <p:spPr bwMode="auto">
          <a:xfrm>
            <a:off x="3810000" y="2971800"/>
            <a:ext cx="4683992" cy="557212"/>
          </a:xfrm>
          <a:prstGeom prst="roundRect">
            <a:avLst/>
          </a:prstGeom>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dirty="0">
                <a:solidFill>
                  <a:schemeClr val="bg1"/>
                </a:solidFill>
              </a:rPr>
              <a:t>PRIORITY, FOCUS, AND SCHOOL IMPROVEMENT GRANT (SIG) SCHOOLS &amp; DISTRICTS</a:t>
            </a:r>
          </a:p>
        </p:txBody>
      </p:sp>
      <p:sp>
        <p:nvSpPr>
          <p:cNvPr id="59" name="Up Arrow 58"/>
          <p:cNvSpPr/>
          <p:nvPr/>
        </p:nvSpPr>
        <p:spPr>
          <a:xfrm rot="5400000">
            <a:off x="3250106" y="3780703"/>
            <a:ext cx="318424" cy="2282358"/>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67" name="Up Arrow 66"/>
          <p:cNvSpPr/>
          <p:nvPr/>
        </p:nvSpPr>
        <p:spPr>
          <a:xfrm rot="5400000">
            <a:off x="3195541" y="2898459"/>
            <a:ext cx="318422" cy="783967"/>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68" name="Up Arrow 67"/>
          <p:cNvSpPr/>
          <p:nvPr/>
        </p:nvSpPr>
        <p:spPr>
          <a:xfrm rot="5400000">
            <a:off x="3706964" y="1566643"/>
            <a:ext cx="318422" cy="783967"/>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69" name="Up Arrow 68"/>
          <p:cNvSpPr/>
          <p:nvPr/>
        </p:nvSpPr>
        <p:spPr>
          <a:xfrm rot="16200000">
            <a:off x="10117522" y="6044850"/>
            <a:ext cx="318422" cy="783967"/>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70" name="Up Arrow 69"/>
          <p:cNvSpPr/>
          <p:nvPr/>
        </p:nvSpPr>
        <p:spPr>
          <a:xfrm rot="5400000">
            <a:off x="1756772" y="6050695"/>
            <a:ext cx="318422" cy="783967"/>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72" name="Up Arrow 71"/>
          <p:cNvSpPr/>
          <p:nvPr/>
        </p:nvSpPr>
        <p:spPr>
          <a:xfrm>
            <a:off x="10027497" y="3197075"/>
            <a:ext cx="318422" cy="783967"/>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73" name="Up Arrow 72"/>
          <p:cNvSpPr/>
          <p:nvPr/>
        </p:nvSpPr>
        <p:spPr>
          <a:xfrm>
            <a:off x="2062807" y="3197075"/>
            <a:ext cx="318422" cy="783967"/>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Tree>
    <p:extLst>
      <p:ext uri="{BB962C8B-B14F-4D97-AF65-F5344CB8AC3E}">
        <p14:creationId xmlns:p14="http://schemas.microsoft.com/office/powerpoint/2010/main" val="2863769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anim calcmode="lin" valueType="num">
                                      <p:cBhvr additive="base">
                                        <p:cTn id="7" dur="500" fill="hold"/>
                                        <p:tgtEl>
                                          <p:spTgt spid="59"/>
                                        </p:tgtEl>
                                        <p:attrNameLst>
                                          <p:attrName>ppt_x</p:attrName>
                                        </p:attrNameLst>
                                      </p:cBhvr>
                                      <p:tavLst>
                                        <p:tav tm="0">
                                          <p:val>
                                            <p:strVal val="#ppt_x"/>
                                          </p:val>
                                        </p:tav>
                                        <p:tav tm="100000">
                                          <p:val>
                                            <p:strVal val="#ppt_x"/>
                                          </p:val>
                                        </p:tav>
                                      </p:tavLst>
                                    </p:anim>
                                    <p:anim calcmode="lin" valueType="num">
                                      <p:cBhvr additive="base">
                                        <p:cTn id="8" dur="500" fill="hold"/>
                                        <p:tgtEl>
                                          <p:spTgt spid="5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7"/>
                                        </p:tgtEl>
                                        <p:attrNameLst>
                                          <p:attrName>style.visibility</p:attrName>
                                        </p:attrNameLst>
                                      </p:cBhvr>
                                      <p:to>
                                        <p:strVal val="visible"/>
                                      </p:to>
                                    </p:set>
                                    <p:anim calcmode="lin" valueType="num">
                                      <p:cBhvr additive="base">
                                        <p:cTn id="13" dur="500" fill="hold"/>
                                        <p:tgtEl>
                                          <p:spTgt spid="67"/>
                                        </p:tgtEl>
                                        <p:attrNameLst>
                                          <p:attrName>ppt_x</p:attrName>
                                        </p:attrNameLst>
                                      </p:cBhvr>
                                      <p:tavLst>
                                        <p:tav tm="0">
                                          <p:val>
                                            <p:strVal val="#ppt_x"/>
                                          </p:val>
                                        </p:tav>
                                        <p:tav tm="100000">
                                          <p:val>
                                            <p:strVal val="#ppt_x"/>
                                          </p:val>
                                        </p:tav>
                                      </p:tavLst>
                                    </p:anim>
                                    <p:anim calcmode="lin" valueType="num">
                                      <p:cBhvr additive="base">
                                        <p:cTn id="14" dur="500" fill="hold"/>
                                        <p:tgtEl>
                                          <p:spTgt spid="6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8"/>
                                        </p:tgtEl>
                                        <p:attrNameLst>
                                          <p:attrName>style.visibility</p:attrName>
                                        </p:attrNameLst>
                                      </p:cBhvr>
                                      <p:to>
                                        <p:strVal val="visible"/>
                                      </p:to>
                                    </p:set>
                                    <p:anim calcmode="lin" valueType="num">
                                      <p:cBhvr additive="base">
                                        <p:cTn id="19" dur="500" fill="hold"/>
                                        <p:tgtEl>
                                          <p:spTgt spid="68"/>
                                        </p:tgtEl>
                                        <p:attrNameLst>
                                          <p:attrName>ppt_x</p:attrName>
                                        </p:attrNameLst>
                                      </p:cBhvr>
                                      <p:tavLst>
                                        <p:tav tm="0">
                                          <p:val>
                                            <p:strVal val="#ppt_x"/>
                                          </p:val>
                                        </p:tav>
                                        <p:tav tm="100000">
                                          <p:val>
                                            <p:strVal val="#ppt_x"/>
                                          </p:val>
                                        </p:tav>
                                      </p:tavLst>
                                    </p:anim>
                                    <p:anim calcmode="lin" valueType="num">
                                      <p:cBhvr additive="base">
                                        <p:cTn id="20" dur="500" fill="hold"/>
                                        <p:tgtEl>
                                          <p:spTgt spid="6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9"/>
                                        </p:tgtEl>
                                        <p:attrNameLst>
                                          <p:attrName>style.visibility</p:attrName>
                                        </p:attrNameLst>
                                      </p:cBhvr>
                                      <p:to>
                                        <p:strVal val="visible"/>
                                      </p:to>
                                    </p:set>
                                    <p:anim calcmode="lin" valueType="num">
                                      <p:cBhvr additive="base">
                                        <p:cTn id="25" dur="500" fill="hold"/>
                                        <p:tgtEl>
                                          <p:spTgt spid="69"/>
                                        </p:tgtEl>
                                        <p:attrNameLst>
                                          <p:attrName>ppt_x</p:attrName>
                                        </p:attrNameLst>
                                      </p:cBhvr>
                                      <p:tavLst>
                                        <p:tav tm="0">
                                          <p:val>
                                            <p:strVal val="#ppt_x"/>
                                          </p:val>
                                        </p:tav>
                                        <p:tav tm="100000">
                                          <p:val>
                                            <p:strVal val="#ppt_x"/>
                                          </p:val>
                                        </p:tav>
                                      </p:tavLst>
                                    </p:anim>
                                    <p:anim calcmode="lin" valueType="num">
                                      <p:cBhvr additive="base">
                                        <p:cTn id="26" dur="500" fill="hold"/>
                                        <p:tgtEl>
                                          <p:spTgt spid="6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0"/>
                                        </p:tgtEl>
                                        <p:attrNameLst>
                                          <p:attrName>style.visibility</p:attrName>
                                        </p:attrNameLst>
                                      </p:cBhvr>
                                      <p:to>
                                        <p:strVal val="visible"/>
                                      </p:to>
                                    </p:set>
                                    <p:anim calcmode="lin" valueType="num">
                                      <p:cBhvr additive="base">
                                        <p:cTn id="31" dur="500" fill="hold"/>
                                        <p:tgtEl>
                                          <p:spTgt spid="70"/>
                                        </p:tgtEl>
                                        <p:attrNameLst>
                                          <p:attrName>ppt_x</p:attrName>
                                        </p:attrNameLst>
                                      </p:cBhvr>
                                      <p:tavLst>
                                        <p:tav tm="0">
                                          <p:val>
                                            <p:strVal val="#ppt_x"/>
                                          </p:val>
                                        </p:tav>
                                        <p:tav tm="100000">
                                          <p:val>
                                            <p:strVal val="#ppt_x"/>
                                          </p:val>
                                        </p:tav>
                                      </p:tavLst>
                                    </p:anim>
                                    <p:anim calcmode="lin" valueType="num">
                                      <p:cBhvr additive="base">
                                        <p:cTn id="32" dur="500" fill="hold"/>
                                        <p:tgtEl>
                                          <p:spTgt spid="7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2"/>
                                        </p:tgtEl>
                                        <p:attrNameLst>
                                          <p:attrName>style.visibility</p:attrName>
                                        </p:attrNameLst>
                                      </p:cBhvr>
                                      <p:to>
                                        <p:strVal val="visible"/>
                                      </p:to>
                                    </p:set>
                                    <p:anim calcmode="lin" valueType="num">
                                      <p:cBhvr additive="base">
                                        <p:cTn id="37" dur="500" fill="hold"/>
                                        <p:tgtEl>
                                          <p:spTgt spid="72"/>
                                        </p:tgtEl>
                                        <p:attrNameLst>
                                          <p:attrName>ppt_x</p:attrName>
                                        </p:attrNameLst>
                                      </p:cBhvr>
                                      <p:tavLst>
                                        <p:tav tm="0">
                                          <p:val>
                                            <p:strVal val="#ppt_x"/>
                                          </p:val>
                                        </p:tav>
                                        <p:tav tm="100000">
                                          <p:val>
                                            <p:strVal val="#ppt_x"/>
                                          </p:val>
                                        </p:tav>
                                      </p:tavLst>
                                    </p:anim>
                                    <p:anim calcmode="lin" valueType="num">
                                      <p:cBhvr additive="base">
                                        <p:cTn id="38" dur="500" fill="hold"/>
                                        <p:tgtEl>
                                          <p:spTgt spid="72"/>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3"/>
                                        </p:tgtEl>
                                        <p:attrNameLst>
                                          <p:attrName>style.visibility</p:attrName>
                                        </p:attrNameLst>
                                      </p:cBhvr>
                                      <p:to>
                                        <p:strVal val="visible"/>
                                      </p:to>
                                    </p:set>
                                    <p:anim calcmode="lin" valueType="num">
                                      <p:cBhvr additive="base">
                                        <p:cTn id="43" dur="500" fill="hold"/>
                                        <p:tgtEl>
                                          <p:spTgt spid="73"/>
                                        </p:tgtEl>
                                        <p:attrNameLst>
                                          <p:attrName>ppt_x</p:attrName>
                                        </p:attrNameLst>
                                      </p:cBhvr>
                                      <p:tavLst>
                                        <p:tav tm="0">
                                          <p:val>
                                            <p:strVal val="#ppt_x"/>
                                          </p:val>
                                        </p:tav>
                                        <p:tav tm="100000">
                                          <p:val>
                                            <p:strVal val="#ppt_x"/>
                                          </p:val>
                                        </p:tav>
                                      </p:tavLst>
                                    </p:anim>
                                    <p:anim calcmode="lin" valueType="num">
                                      <p:cBhvr additive="base">
                                        <p:cTn id="44" dur="500" fill="hold"/>
                                        <p:tgtEl>
                                          <p:spTgt spid="7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animBg="1"/>
      <p:bldP spid="67" grpId="0" animBg="1"/>
      <p:bldP spid="68" grpId="0" animBg="1"/>
      <p:bldP spid="69" grpId="0" animBg="1"/>
      <p:bldP spid="70" grpId="0" animBg="1"/>
      <p:bldP spid="72" grpId="0" animBg="1"/>
      <p:bldP spid="7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Models</a:t>
            </a:r>
            <a:endParaRPr lang="en-US" dirty="0"/>
          </a:p>
        </p:txBody>
      </p:sp>
      <p:sp>
        <p:nvSpPr>
          <p:cNvPr id="3" name="Text Placeholder 2"/>
          <p:cNvSpPr>
            <a:spLocks noGrp="1"/>
          </p:cNvSpPr>
          <p:nvPr>
            <p:ph type="body" idx="1"/>
          </p:nvPr>
        </p:nvSpPr>
        <p:spPr/>
        <p:txBody>
          <a:bodyPr/>
          <a:lstStyle/>
          <a:p>
            <a:r>
              <a:rPr lang="en-US" dirty="0" smtClean="0"/>
              <a:t>Priority Schools</a:t>
            </a:r>
          </a:p>
          <a:p>
            <a:r>
              <a:rPr lang="en-US" dirty="0" smtClean="0"/>
              <a:t>Focus Schools</a:t>
            </a:r>
            <a:endParaRPr lang="en-US" dirty="0"/>
          </a:p>
        </p:txBody>
      </p:sp>
      <p:sp>
        <p:nvSpPr>
          <p:cNvPr id="6" name="Slide Number Placeholder 5"/>
          <p:cNvSpPr>
            <a:spLocks noGrp="1"/>
          </p:cNvSpPr>
          <p:nvPr>
            <p:ph type="sldNum" sz="quarter" idx="12"/>
          </p:nvPr>
        </p:nvSpPr>
        <p:spPr>
          <a:xfrm>
            <a:off x="10421568" y="6185672"/>
            <a:ext cx="1312025" cy="361438"/>
          </a:xfrm>
        </p:spPr>
        <p:txBody>
          <a:bodyPr/>
          <a:lstStyle/>
          <a:p>
            <a:fld id="{4FAB73BC-B049-4115-A692-8D63A059BFB8}" type="slidenum">
              <a:rPr lang="en-US" sz="2000" smtClean="0"/>
              <a:t>7</a:t>
            </a:fld>
            <a:endParaRPr lang="en-US" sz="2000" dirty="0"/>
          </a:p>
        </p:txBody>
      </p:sp>
      <p:pic>
        <p:nvPicPr>
          <p:cNvPr id="7" name="Picture 2" descr="C:\Users\travis.campbell\AppData\Local\Microsoft\Windows\Temporary Internet Files\Content.IE5\M6IR4QE3\MP900427810[1].jpg"/>
          <p:cNvPicPr>
            <a:picLocks noChangeAspect="1" noChangeArrowheads="1"/>
          </p:cNvPicPr>
          <p:nvPr/>
        </p:nvPicPr>
        <p:blipFill rotWithShape="1">
          <a:blip r:embed="rId2">
            <a:extLst>
              <a:ext uri="{28A0092B-C50C-407E-A947-70E740481C1C}">
                <a14:useLocalDpi xmlns:a14="http://schemas.microsoft.com/office/drawing/2010/main" val="0"/>
              </a:ext>
            </a:extLst>
          </a:blip>
          <a:srcRect b="59954"/>
          <a:stretch/>
        </p:blipFill>
        <p:spPr bwMode="auto">
          <a:xfrm>
            <a:off x="0" y="0"/>
            <a:ext cx="12192000" cy="28346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63706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1198464"/>
          </a:xfrm>
        </p:spPr>
        <p:txBody>
          <a:bodyPr/>
          <a:lstStyle/>
          <a:p>
            <a:pPr algn="ctr"/>
            <a:r>
              <a:rPr lang="en-US" b="1" dirty="0">
                <a:solidFill>
                  <a:schemeClr val="tx1"/>
                </a:solidFill>
                <a:latin typeface="Euphemia" panose="020B0503040102020104" pitchFamily="34" charset="0"/>
              </a:rPr>
              <a:t>Priority Schools</a:t>
            </a:r>
            <a:endParaRPr lang="en-US" dirty="0"/>
          </a:p>
        </p:txBody>
      </p:sp>
      <p:sp>
        <p:nvSpPr>
          <p:cNvPr id="3" name="Content Placeholder 2"/>
          <p:cNvSpPr>
            <a:spLocks noGrp="1"/>
          </p:cNvSpPr>
          <p:nvPr>
            <p:ph sz="half" idx="1"/>
          </p:nvPr>
        </p:nvSpPr>
        <p:spPr/>
        <p:txBody>
          <a:bodyPr/>
          <a:lstStyle/>
          <a:p>
            <a:r>
              <a:rPr lang="en-US" b="1" dirty="0" smtClean="0"/>
              <a:t>Identification</a:t>
            </a:r>
            <a:r>
              <a:rPr lang="en-US" b="1" dirty="0"/>
              <a:t>: </a:t>
            </a:r>
            <a:r>
              <a:rPr lang="en-US" i="1" dirty="0"/>
              <a:t>Bottom 5% based on All Students Group </a:t>
            </a:r>
            <a:r>
              <a:rPr lang="en-US" dirty="0"/>
              <a:t>(Reading and Math State Assessments and/or Adjusted 5-Year Graduation Rates)</a:t>
            </a:r>
          </a:p>
          <a:p>
            <a:r>
              <a:rPr lang="en-US" b="1" dirty="0"/>
              <a:t>Total of 121 Priority schools for 2015-16:  </a:t>
            </a:r>
            <a:r>
              <a:rPr lang="en-US" dirty="0"/>
              <a:t>27 New and 94 Continuing</a:t>
            </a:r>
            <a:endParaRPr lang="en-US" b="1" dirty="0"/>
          </a:p>
          <a:p>
            <a:r>
              <a:rPr lang="en-US" b="1" dirty="0"/>
              <a:t>Funding: </a:t>
            </a:r>
            <a:r>
              <a:rPr lang="en-US" dirty="0"/>
              <a:t>$30,000 per school</a:t>
            </a:r>
          </a:p>
          <a:p>
            <a:endParaRPr lang="en-US" dirty="0"/>
          </a:p>
        </p:txBody>
      </p:sp>
      <p:sp>
        <p:nvSpPr>
          <p:cNvPr id="4" name="Content Placeholder 3"/>
          <p:cNvSpPr>
            <a:spLocks noGrp="1"/>
          </p:cNvSpPr>
          <p:nvPr>
            <p:ph sz="half" idx="2"/>
          </p:nvPr>
        </p:nvSpPr>
        <p:spPr/>
        <p:txBody>
          <a:bodyPr/>
          <a:lstStyle/>
          <a:p>
            <a:r>
              <a:rPr lang="en-US" b="1" dirty="0"/>
              <a:t>Number of Leadership Coaching Days: </a:t>
            </a:r>
            <a:r>
              <a:rPr lang="en-US" dirty="0"/>
              <a:t>15 Days centered on:</a:t>
            </a:r>
          </a:p>
          <a:p>
            <a:pPr lvl="1">
              <a:buFont typeface="Wingdings" panose="05000000000000000000" pitchFamily="2" charset="2"/>
              <a:buChar char="Ø"/>
            </a:pPr>
            <a:r>
              <a:rPr lang="en-US" dirty="0"/>
              <a:t>Creating, Implementing, and Monitoring/Revising </a:t>
            </a:r>
            <a:r>
              <a:rPr lang="en-US" i="1" dirty="0"/>
              <a:t>Student and School Success Action Plan</a:t>
            </a:r>
            <a:r>
              <a:rPr lang="en-US" dirty="0"/>
              <a:t> anchored in unique student and school needs</a:t>
            </a:r>
          </a:p>
          <a:p>
            <a:pPr lvl="1">
              <a:buFont typeface="Wingdings" panose="05000000000000000000" pitchFamily="2" charset="2"/>
              <a:buChar char="Ø"/>
            </a:pPr>
            <a:r>
              <a:rPr lang="en-US" dirty="0"/>
              <a:t>Strengthening Core Instructional Program so at least 80% of students meet or exceed standard</a:t>
            </a:r>
          </a:p>
          <a:p>
            <a:pPr lvl="1">
              <a:buFont typeface="Wingdings" panose="05000000000000000000" pitchFamily="2" charset="2"/>
              <a:buChar char="Ø"/>
            </a:pPr>
            <a:r>
              <a:rPr lang="en-US" dirty="0"/>
              <a:t>Using school’s data to surface and address inequitable learning outcomes and educator practices leading to those outcomes</a:t>
            </a:r>
          </a:p>
          <a:p>
            <a:pPr lvl="1">
              <a:buFont typeface="Wingdings" panose="05000000000000000000" pitchFamily="2" charset="2"/>
              <a:buChar char="Ø"/>
            </a:pPr>
            <a:r>
              <a:rPr lang="en-US" dirty="0"/>
              <a:t>Applying evidence-based practices and research</a:t>
            </a:r>
          </a:p>
          <a:p>
            <a:endParaRPr lang="en-US" dirty="0"/>
          </a:p>
        </p:txBody>
      </p:sp>
      <p:sp>
        <p:nvSpPr>
          <p:cNvPr id="7" name="Slide Number Placeholder 6"/>
          <p:cNvSpPr>
            <a:spLocks noGrp="1"/>
          </p:cNvSpPr>
          <p:nvPr>
            <p:ph type="sldNum" sz="quarter" idx="12"/>
          </p:nvPr>
        </p:nvSpPr>
        <p:spPr>
          <a:xfrm>
            <a:off x="10499667" y="6244666"/>
            <a:ext cx="1312025" cy="361438"/>
          </a:xfrm>
        </p:spPr>
        <p:txBody>
          <a:bodyPr/>
          <a:lstStyle/>
          <a:p>
            <a:fld id="{4FAB73BC-B049-4115-A692-8D63A059BFB8}" type="slidenum">
              <a:rPr lang="en-US" sz="2000" smtClean="0"/>
              <a:t>8</a:t>
            </a:fld>
            <a:endParaRPr lang="en-US" sz="2000" dirty="0"/>
          </a:p>
        </p:txBody>
      </p:sp>
      <p:sp>
        <p:nvSpPr>
          <p:cNvPr id="8" name="TextBox 7"/>
          <p:cNvSpPr txBox="1"/>
          <p:nvPr/>
        </p:nvSpPr>
        <p:spPr>
          <a:xfrm>
            <a:off x="6084917" y="5254173"/>
            <a:ext cx="5319683" cy="646331"/>
          </a:xfrm>
          <a:prstGeom prst="rect">
            <a:avLst/>
          </a:prstGeom>
          <a:noFill/>
        </p:spPr>
        <p:txBody>
          <a:bodyPr wrap="square" rtlCol="0">
            <a:spAutoFit/>
          </a:bodyPr>
          <a:lstStyle/>
          <a:p>
            <a:r>
              <a:rPr lang="en-US" dirty="0"/>
              <a:t>* Allocated Coaching Days for Priority/Focus Schools: 15 days x 8 hours a day x $75/hour = $9,000</a:t>
            </a:r>
          </a:p>
        </p:txBody>
      </p:sp>
    </p:spTree>
    <p:extLst>
      <p:ext uri="{BB962C8B-B14F-4D97-AF65-F5344CB8AC3E}">
        <p14:creationId xmlns:p14="http://schemas.microsoft.com/office/powerpoint/2010/main" val="8926552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086401"/>
          </a:xfrm>
        </p:spPr>
        <p:txBody>
          <a:bodyPr/>
          <a:lstStyle/>
          <a:p>
            <a:pPr algn="ctr"/>
            <a:r>
              <a:rPr lang="en-US" b="1" dirty="0">
                <a:solidFill>
                  <a:schemeClr val="tx1"/>
                </a:solidFill>
                <a:latin typeface="Euphemia" panose="020B0503040102020104" pitchFamily="34" charset="0"/>
              </a:rPr>
              <a:t>Focus Schools</a:t>
            </a:r>
            <a:endParaRPr lang="en-US" dirty="0"/>
          </a:p>
        </p:txBody>
      </p:sp>
      <p:sp>
        <p:nvSpPr>
          <p:cNvPr id="3" name="Content Placeholder 2"/>
          <p:cNvSpPr>
            <a:spLocks noGrp="1"/>
          </p:cNvSpPr>
          <p:nvPr>
            <p:ph sz="half" idx="1"/>
          </p:nvPr>
        </p:nvSpPr>
        <p:spPr/>
        <p:txBody>
          <a:bodyPr>
            <a:normAutofit fontScale="92500"/>
          </a:bodyPr>
          <a:lstStyle/>
          <a:p>
            <a:endParaRPr lang="en-US" b="1" dirty="0" smtClean="0"/>
          </a:p>
          <a:p>
            <a:endParaRPr lang="en-US" b="1" dirty="0"/>
          </a:p>
          <a:p>
            <a:r>
              <a:rPr lang="en-US" b="1" dirty="0" smtClean="0"/>
              <a:t>Identification</a:t>
            </a:r>
            <a:r>
              <a:rPr lang="en-US" b="1" dirty="0"/>
              <a:t>: </a:t>
            </a:r>
            <a:r>
              <a:rPr lang="en-US" i="1" dirty="0"/>
              <a:t>Bottom 10% of Subgroups </a:t>
            </a:r>
            <a:r>
              <a:rPr lang="en-US" dirty="0"/>
              <a:t>(based on Reading and Math) and/or Adjusted 5-Year Graduation Rates</a:t>
            </a:r>
          </a:p>
          <a:p>
            <a:r>
              <a:rPr lang="en-US" b="1" dirty="0"/>
              <a:t>Total of 133 Focus schools for 2015-16:  </a:t>
            </a:r>
            <a:r>
              <a:rPr lang="en-US" dirty="0"/>
              <a:t>28 New and 105 Continuing</a:t>
            </a:r>
            <a:endParaRPr lang="en-US" b="1" dirty="0"/>
          </a:p>
          <a:p>
            <a:r>
              <a:rPr lang="en-US" b="1" dirty="0"/>
              <a:t>Funding: </a:t>
            </a:r>
            <a:r>
              <a:rPr lang="en-US" dirty="0"/>
              <a:t>$20,000 per school</a:t>
            </a:r>
          </a:p>
          <a:p>
            <a:endParaRPr lang="en-US" dirty="0"/>
          </a:p>
        </p:txBody>
      </p:sp>
      <p:sp>
        <p:nvSpPr>
          <p:cNvPr id="4" name="Content Placeholder 3"/>
          <p:cNvSpPr>
            <a:spLocks noGrp="1"/>
          </p:cNvSpPr>
          <p:nvPr>
            <p:ph sz="half" idx="2"/>
          </p:nvPr>
        </p:nvSpPr>
        <p:spPr/>
        <p:txBody>
          <a:bodyPr>
            <a:normAutofit fontScale="92500"/>
          </a:bodyPr>
          <a:lstStyle/>
          <a:p>
            <a:r>
              <a:rPr lang="en-US" b="1" dirty="0"/>
              <a:t>Number of Leadership Coaching Days: </a:t>
            </a:r>
            <a:r>
              <a:rPr lang="en-US" dirty="0"/>
              <a:t>15 Days centered on:</a:t>
            </a:r>
          </a:p>
          <a:p>
            <a:pPr lvl="1">
              <a:buFont typeface="Wingdings" panose="05000000000000000000" pitchFamily="2" charset="2"/>
              <a:buChar char="Ø"/>
            </a:pPr>
            <a:r>
              <a:rPr lang="en-US" dirty="0"/>
              <a:t>Creating, Implementing, and Monitoring/Revising </a:t>
            </a:r>
            <a:r>
              <a:rPr lang="en-US" i="1" dirty="0"/>
              <a:t>Student and School Success Action Plan</a:t>
            </a:r>
            <a:r>
              <a:rPr lang="en-US" dirty="0"/>
              <a:t> anchored in unique student, subgroup, and school needs*</a:t>
            </a:r>
          </a:p>
          <a:p>
            <a:pPr lvl="1">
              <a:buFont typeface="Wingdings" panose="05000000000000000000" pitchFamily="2" charset="2"/>
              <a:buChar char="Ø"/>
            </a:pPr>
            <a:r>
              <a:rPr lang="en-US" dirty="0"/>
              <a:t>Strengthening Core Instructional Program so at least 80% of students meet or exceed standard</a:t>
            </a:r>
          </a:p>
          <a:p>
            <a:pPr lvl="1">
              <a:buFont typeface="Wingdings" panose="05000000000000000000" pitchFamily="2" charset="2"/>
              <a:buChar char="Ø"/>
            </a:pPr>
            <a:r>
              <a:rPr lang="en-US" dirty="0"/>
              <a:t>Using school’s data to surface and address inequitable learning outcomes and educator practices leading to those outcomes</a:t>
            </a:r>
          </a:p>
          <a:p>
            <a:pPr lvl="1">
              <a:buFont typeface="Wingdings" panose="05000000000000000000" pitchFamily="2" charset="2"/>
              <a:buChar char="Ø"/>
            </a:pPr>
            <a:r>
              <a:rPr lang="en-US" dirty="0"/>
              <a:t>Applying evidence-based practices and research</a:t>
            </a:r>
            <a:endParaRPr lang="en-US" sz="1600" i="1" dirty="0"/>
          </a:p>
          <a:p>
            <a:pPr marL="457200" lvl="1" indent="0">
              <a:buNone/>
            </a:pPr>
            <a:r>
              <a:rPr lang="en-US" sz="1400" i="1" dirty="0"/>
              <a:t>*Online action-planning tool (Indistar®) allows teams to select research-based practices that have the greatest success in meeting the needs of identified subgroups</a:t>
            </a:r>
          </a:p>
          <a:p>
            <a:endParaRPr lang="en-US" dirty="0"/>
          </a:p>
        </p:txBody>
      </p:sp>
      <p:sp>
        <p:nvSpPr>
          <p:cNvPr id="7" name="Slide Number Placeholder 6"/>
          <p:cNvSpPr>
            <a:spLocks noGrp="1"/>
          </p:cNvSpPr>
          <p:nvPr>
            <p:ph type="sldNum" sz="quarter" idx="12"/>
          </p:nvPr>
        </p:nvSpPr>
        <p:spPr>
          <a:xfrm>
            <a:off x="10499667" y="6215169"/>
            <a:ext cx="1312025" cy="361438"/>
          </a:xfrm>
        </p:spPr>
        <p:txBody>
          <a:bodyPr/>
          <a:lstStyle/>
          <a:p>
            <a:fld id="{4FAB73BC-B049-4115-A692-8D63A059BFB8}" type="slidenum">
              <a:rPr lang="en-US" sz="2000" smtClean="0"/>
              <a:t>9</a:t>
            </a:fld>
            <a:endParaRPr lang="en-US" sz="2000" dirty="0"/>
          </a:p>
        </p:txBody>
      </p:sp>
    </p:spTree>
    <p:extLst>
      <p:ext uri="{BB962C8B-B14F-4D97-AF65-F5344CB8AC3E}">
        <p14:creationId xmlns:p14="http://schemas.microsoft.com/office/powerpoint/2010/main" val="33371982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SPI-PPT-Template-wide">
  <a:themeElements>
    <a:clrScheme name="Custom 3">
      <a:dk1>
        <a:srgbClr val="5D5B4E"/>
      </a:dk1>
      <a:lt1>
        <a:sysClr val="window" lastClr="FFFFFF"/>
      </a:lt1>
      <a:dk2>
        <a:srgbClr val="5D5B4E"/>
      </a:dk2>
      <a:lt2>
        <a:srgbClr val="FFFFFF"/>
      </a:lt2>
      <a:accent1>
        <a:srgbClr val="3A6983"/>
      </a:accent1>
      <a:accent2>
        <a:srgbClr val="E86948"/>
      </a:accent2>
      <a:accent3>
        <a:srgbClr val="B7C333"/>
      </a:accent3>
      <a:accent4>
        <a:srgbClr val="3A6983"/>
      </a:accent4>
      <a:accent5>
        <a:srgbClr val="E86948"/>
      </a:accent5>
      <a:accent6>
        <a:srgbClr val="B7C333"/>
      </a:accent6>
      <a:hlink>
        <a:srgbClr val="3A6983"/>
      </a:hlink>
      <a:folHlink>
        <a:srgbClr val="5D5B4E"/>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Exec Summary RAD Report to SBE 2015-16 sc" id="{22D0752B-10F2-4994-B511-6D10B45A1752}" vid="{8A4A7ECA-5B63-45C8-8DCE-92685A8999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FDE9A79CABB504F9298A94928D08125" ma:contentTypeVersion="1" ma:contentTypeDescription="Create a new document." ma:contentTypeScope="" ma:versionID="7c06e61c39eafb3624237f99f3534577">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E41AD31-CBF5-4207-AB15-BFDCEBFC7C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27C1FBC-3104-45C5-89CB-58B4BC1FEA20}">
  <ds:schemaRefs>
    <ds:schemaRef ds:uri="http://purl.org/dc/terms/"/>
    <ds:schemaRef ds:uri="http://schemas.microsoft.com/office/2006/documentManagement/types"/>
    <ds:schemaRef ds:uri="http://www.w3.org/XML/1998/namespace"/>
    <ds:schemaRef ds:uri="http://schemas.microsoft.com/office/infopath/2007/PartnerControls"/>
    <ds:schemaRef ds:uri="http://purl.org/dc/dcmitype/"/>
    <ds:schemaRef ds:uri="http://schemas.openxmlformats.org/package/2006/metadata/core-properties"/>
    <ds:schemaRef ds:uri="http://schemas.microsoft.com/sharepoint/v3"/>
    <ds:schemaRef ds:uri="http://schemas.microsoft.com/office/2006/metadata/properties"/>
    <ds:schemaRef ds:uri="http://purl.org/dc/elements/1.1/"/>
  </ds:schemaRefs>
</ds:datastoreItem>
</file>

<file path=customXml/itemProps3.xml><?xml version="1.0" encoding="utf-8"?>
<ds:datastoreItem xmlns:ds="http://schemas.openxmlformats.org/officeDocument/2006/customXml" ds:itemID="{C93FF6BE-F40B-4305-8D6F-D03BFD55F74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1292</TotalTime>
  <Words>5746</Words>
  <Application>Microsoft Office PowerPoint</Application>
  <PresentationFormat>Widescreen</PresentationFormat>
  <Paragraphs>836</Paragraphs>
  <Slides>46</Slides>
  <Notes>19</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46</vt:i4>
      </vt:variant>
    </vt:vector>
  </HeadingPairs>
  <TitlesOfParts>
    <vt:vector size="58" baseType="lpstr">
      <vt:lpstr>ＭＳ Ｐゴシック</vt:lpstr>
      <vt:lpstr>Arial</vt:lpstr>
      <vt:lpstr>Arial Black</vt:lpstr>
      <vt:lpstr>Arial Narrow</vt:lpstr>
      <vt:lpstr>Calibri</vt:lpstr>
      <vt:lpstr>Corbel</vt:lpstr>
      <vt:lpstr>Courier New</vt:lpstr>
      <vt:lpstr>Euphemia</vt:lpstr>
      <vt:lpstr>Garamond</vt:lpstr>
      <vt:lpstr>Times New Roman</vt:lpstr>
      <vt:lpstr>Wingdings</vt:lpstr>
      <vt:lpstr>OSPI-PPT-Template-wide</vt:lpstr>
      <vt:lpstr>PowerPoint Presentation</vt:lpstr>
      <vt:lpstr>PowerPoint Presentation</vt:lpstr>
      <vt:lpstr>If We Do…Then We Impact…That Results In…</vt:lpstr>
      <vt:lpstr>PowerPoint Presentation</vt:lpstr>
      <vt:lpstr>PowerPoint Presentation</vt:lpstr>
      <vt:lpstr>PowerPoint Presentation</vt:lpstr>
      <vt:lpstr>Service Models</vt:lpstr>
      <vt:lpstr>Priority Schools</vt:lpstr>
      <vt:lpstr>Focus Schools</vt:lpstr>
      <vt:lpstr>School Improvement Grant (SIG) Schools</vt:lpstr>
      <vt:lpstr>Required Action Districts (RAD) Schools</vt:lpstr>
      <vt:lpstr>Student and School Success Coaches</vt:lpstr>
      <vt:lpstr>Differentiated Instructional Services</vt:lpstr>
      <vt:lpstr>Collaboration </vt:lpstr>
      <vt:lpstr>ESSA Updates</vt:lpstr>
      <vt:lpstr>Every Student Succeeds Act (ESSA)</vt:lpstr>
      <vt:lpstr>Every Student Succeeds Act</vt:lpstr>
      <vt:lpstr>ESSA Implementation Timeline</vt:lpstr>
      <vt:lpstr>PowerPoint Presentation</vt:lpstr>
      <vt:lpstr>Washington Shall Submit A Consolidated Plan That Is…</vt:lpstr>
      <vt:lpstr>Washington Shall Submit a Consolidated Plan That is—</vt:lpstr>
      <vt:lpstr>Coordination of Programs</vt:lpstr>
      <vt:lpstr>What Must Be Addressed In The Consolidated Plan</vt:lpstr>
      <vt:lpstr>ESSA Consolidated Plan Timeline</vt:lpstr>
      <vt:lpstr>So what about the 2016-17 school year?</vt:lpstr>
      <vt:lpstr>PowerPoint Presentation</vt:lpstr>
      <vt:lpstr>U.S. Department of Education Dear Colleague Letters </vt:lpstr>
      <vt:lpstr>Collaboration </vt:lpstr>
      <vt:lpstr>PowerPoint Presentation</vt:lpstr>
      <vt:lpstr>WA ESSA Consolidated Plan Organizational Chart</vt:lpstr>
      <vt:lpstr>PowerPoint Presentation</vt:lpstr>
      <vt:lpstr>PowerPoint Presentation</vt:lpstr>
      <vt:lpstr>School Support and Improvement</vt:lpstr>
      <vt:lpstr>Identification for Comprehensive Support and Improvement </vt:lpstr>
      <vt:lpstr>Resources</vt:lpstr>
      <vt:lpstr>PowerPoint Presentation</vt:lpstr>
      <vt:lpstr>PowerPoint Presentation</vt:lpstr>
      <vt:lpstr>PowerPoint Presentation</vt:lpstr>
      <vt:lpstr>Current Practices and Next Steps</vt:lpstr>
      <vt:lpstr>Questions &amp; Answers</vt:lpstr>
      <vt:lpstr>Thank you</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Goals</dc:title>
  <dc:creator>Trisha Madrid</dc:creator>
  <cp:lastModifiedBy>Trisha Madrid</cp:lastModifiedBy>
  <cp:revision>72</cp:revision>
  <cp:lastPrinted>2016-05-23T21:22:30Z</cp:lastPrinted>
  <dcterms:created xsi:type="dcterms:W3CDTF">2016-05-11T17:41:14Z</dcterms:created>
  <dcterms:modified xsi:type="dcterms:W3CDTF">2016-05-23T21:54:32Z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0x0101002FDE9A79CABB504F9298A94928D08125</vt:lpwstr>
  </property>
</Properties>
</file>